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Action1.xml" ContentType="application/vnd.ms-office.inkAction+xml"/>
  <Override PartName="/ppt/notesSlides/notesSlide8.xml" ContentType="application/vnd.openxmlformats-officedocument.presentationml.notesSlide+xml"/>
  <Override PartName="/ppt/ink/inkAction2.xml" ContentType="application/vnd.ms-office.inkAction+xml"/>
  <Override PartName="/ppt/notesSlides/notesSlide9.xml" ContentType="application/vnd.openxmlformats-officedocument.presentationml.notesSlide+xml"/>
  <Override PartName="/ppt/ink/inkAction3.xml" ContentType="application/vnd.ms-office.inkAction+xml"/>
  <Override PartName="/ppt/notesSlides/notesSlide10.xml" ContentType="application/vnd.openxmlformats-officedocument.presentationml.notesSlide+xml"/>
  <Override PartName="/ppt/ink/inkAction4.xml" ContentType="application/vnd.ms-office.inkAction+xml"/>
  <Override PartName="/ppt/notesSlides/notesSlide11.xml" ContentType="application/vnd.openxmlformats-officedocument.presentationml.notesSlide+xml"/>
  <Override PartName="/ppt/ink/inkAction5.xml" ContentType="application/vnd.ms-office.inkAction+xml"/>
  <Override PartName="/ppt/notesSlides/notesSlide12.xml" ContentType="application/vnd.openxmlformats-officedocument.presentationml.notesSlide+xml"/>
  <Override PartName="/ppt/ink/inkAction6.xml" ContentType="application/vnd.ms-office.inkAction+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5"/>
  </p:notesMasterIdLst>
  <p:sldIdLst>
    <p:sldId id="256" r:id="rId2"/>
    <p:sldId id="258" r:id="rId3"/>
    <p:sldId id="261" r:id="rId4"/>
    <p:sldId id="312" r:id="rId5"/>
    <p:sldId id="313" r:id="rId6"/>
    <p:sldId id="314" r:id="rId7"/>
    <p:sldId id="315" r:id="rId8"/>
    <p:sldId id="316" r:id="rId9"/>
    <p:sldId id="317" r:id="rId10"/>
    <p:sldId id="318" r:id="rId11"/>
    <p:sldId id="319" r:id="rId12"/>
    <p:sldId id="320" r:id="rId13"/>
    <p:sldId id="259" r:id="rId14"/>
  </p:sldIdLst>
  <p:sldSz cx="9144000" cy="5143500" type="screen16x9"/>
  <p:notesSz cx="6858000" cy="9144000"/>
  <p:embeddedFontLst>
    <p:embeddedFont>
      <p:font typeface="Anaheim" panose="020B0604020202020204" charset="0"/>
      <p:regular r:id="rId16"/>
    </p:embeddedFont>
    <p:embeddedFont>
      <p:font typeface="Bebas Neue" panose="020B0604020202020204" charset="0"/>
      <p:regular r:id="rId17"/>
    </p:embeddedFont>
    <p:embeddedFont>
      <p:font typeface="Lexend" panose="020B0604020202020204" charset="0"/>
      <p:regular r:id="rId18"/>
      <p:bold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8FABF8-011C-4DB7-878D-B224C913804C}">
  <a:tblStyle styleId="{DF8FABF8-011C-4DB7-878D-B224C91380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CEF175-EC70-4C76-B00C-BCE8C115F7A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6656">
    <iact:property name="dataType"/>
    <iact:actionData xml:id="d0">
      <inkml:trace xmlns:inkml="http://www.w3.org/2003/InkML" xml:id="stk0" contextRef="#ctx0" brushRef="#br0">18959 3781 0,'52'0'279,"52"0"-263,-52-26-6,0 26 2,53-26 3,-53 0-5,26 26 0,-26 0 3,26 0 1,-25 0-4,-1-27 4,0 27-4,0 0 3,0 0-2,0 0 3,-26 0 6,27 0 5,-27 0-20,0 0 2,26 0 21,-26 0-7,0 0 0,0 0 7,0 0 7,0 0-1</inkml:trace>
    </iact:actionData>
  </iact:action>
  <iact:action type="add" startTime="8338">
    <iact:property name="dataType"/>
    <iact:actionData xml:id="d1">
      <inkml:trace xmlns:inkml="http://www.w3.org/2003/InkML" xml:id="stk1" contextRef="#ctx0" brushRef="#br0">18385 8995 0,'26'0'221,"0"-26"-211,26-26 2,0 26 2,-26-26-4,0 0 9,1 26-11,25-1 3,-26 1 3,0 26 8,0-26 14,0 0-25,26-26 5,0-26-7,-26 52 5,27-26-3,-27 52-2,0-26 17,52-53-13,-26 53-3,0-52 4,-26 78-1,-26-26 57,52 26-57,-25-52-3,-1 52 5,-26-26 139,26 26-143,-26-26 14,26 26 96,-26-26-109,26 26 15,-26-26 123,26 26-64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2899">
    <iact:property name="dataType"/>
    <iact:actionData xml:id="d0">
      <inkml:trace xmlns:inkml="http://www.w3.org/2003/InkML" xml:id="stk0" contextRef="#ctx0" brushRef="#br0">12257 6153 0,'-53'0'184,"-77"-26"-173,-53 26 3,-25 52-2,77 27 0,27-53 2,26 26-3,26-52 1,-27 26-4,53 0 6,0-26-1</inkml:trace>
    </iact:actionData>
  </iact:action>
  <iact:action type="add" startTime="3969">
    <iact:property name="dataType"/>
    <iact:actionData xml:id="d1">
      <inkml:trace xmlns:inkml="http://www.w3.org/2003/InkML" xml:id="stk1" contextRef="#ctx0" brushRef="#br0">11057 6179 0,'0'26'206,"0"27"-190,0-1-5,0 0-3,-26-52 5,26 26 1,0 0 46,0 0-36,-26 52-20,26-52 4,-26-26 26,26 26-8,-26-26-16,0 53 7,26-1 64,0-26-69,0 0-2,0 0 4,52-26 58,-26 0-60,0 0-2,26 0 5,52-26-6,-25 26 5,51-26 0,-52 0-4,0 26 3,1 0 0,-53 0-4,0-26 3,0 26 37</inkml:trace>
    </iact:actionData>
  </iact:action>
  <iact:action type="add" startTime="8089">
    <iact:property name="dataType"/>
    <iact:actionData xml:id="d2">
      <inkml:trace xmlns:inkml="http://www.w3.org/2003/InkML" xml:id="stk2" contextRef="#ctx0" brushRef="#br0">21592 12385 0,'53'-27'495,"-1"27"-482,26-52-2,26 52 3,-25-26-2,-27 26-3,26 0 8,-26-26-8,-26 26 7,0-26-9,0 26 6,0 0 2,0 0-6,27 0 6,-27 0 9,26 0-6,0 0-4,-26 0 10,0 0-9,26 0 5,-26 0-6,0 0 1,1 0 7,-1 0 1</inkml:trace>
    </iact:actionData>
  </iact:action>
  <iact:action type="add" startTime="9676">
    <iact:property name="dataType"/>
    <iact:actionData xml:id="d3">
      <inkml:trace xmlns:inkml="http://www.w3.org/2003/InkML" xml:id="stk3" contextRef="#ctx0" brushRef="#br0">22036 13792 0,'52'0'170,"52"0"-159,1 0 4,51 0-3,-52-26 3,-52 26-7,27-26 4,-1 26 3,-26 0-5,26 0 1,1 0-1,-53 0 16,0 0-14</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3037">
    <iact:property name="dataType"/>
    <iact:actionData xml:id="d0">
      <inkml:trace xmlns:inkml="http://www.w3.org/2003/InkML" xml:id="stk0" contextRef="#ctx0" brushRef="#br0">22010 1669 0,'26'0'258,"0"0"-248,0 0 13,0 0-10,-26 26 2,26-26-7,26 0 19,-26 0-13,26 0 22,-25 0-25,25 0 1,0 0-3,0 0 2,0 0 3,0 0-3,0 0 0,-25 0 2,25 0 2,-26 0-6,52 0 3,-52 0-1,26 0 16,0 0-17,-26 0 16,1 0-13,25 0-4,26 0 16,-26 0-12,0 0 2,0 0-6,1 0 4,-27 0 1,0 0-4,0 0 1,0 0 22</inkml:trace>
    </iact:actionData>
  </iact:action>
  <iact:action type="add" startTime="7640">
    <iact:property name="dataType"/>
    <iact:actionData xml:id="d1">
      <inkml:trace xmlns:inkml="http://www.w3.org/2003/InkML" xml:id="stk1" contextRef="#ctx0" brushRef="#br0">14682 9491 0,'26'0'254,"0"0"-242,26 0 5,-26 0-11,52 0 10,-52 0-3,1 0-6,25 26 5,-26-26 1,26 0 26</inkml:trace>
    </iact:actionData>
  </iact:action>
  <iact:action type="add" startTime="8900">
    <iact:property name="dataType"/>
    <iact:actionData xml:id="d2">
      <inkml:trace xmlns:inkml="http://www.w3.org/2003/InkML" xml:id="stk2" contextRef="#ctx0" brushRef="#br0">14708 11055 0,'26'0'174,"26"26"-164,0-26 4,0 0-1,27 0-4,-1 26 6,0-26-8,79 26 9,-131 0-6,0-26 0,0 0 30</inkml:trace>
    </iact:actionData>
  </iact:action>
  <iact:action type="add" startTime="9885">
    <iact:property name="dataType"/>
    <iact:actionData xml:id="d3">
      <inkml:trace xmlns:inkml="http://www.w3.org/2003/InkML" xml:id="stk3" contextRef="#ctx0" brushRef="#br0">14499 12619 0,'52'0'195,"27"0"-181,-53 0-2,0 0-2,26 0 4</inkml:trace>
    </iact:actionData>
  </iact:action>
  <iact:action type="add" startTime="11268">
    <iact:property name="dataType"/>
    <iact:actionData xml:id="d4">
      <inkml:trace xmlns:inkml="http://www.w3.org/2003/InkML" xml:id="stk4" contextRef="#ctx0" brushRef="#br0">10118 11941 0,'0'-182'134,"0"-131"-118,-52 130-8,-26-77 6,-1-1 1,53 0-8,0 1 4,-26 25 3,26-26-2,-78 0 2,52 27-2,-27-27-1,1 53 2,26-53-1,26 0-2,-78 0 0,104 79 3,-26 25 2,26 53 0,-27 0-7,1-53 1,-26 53 11,52 0-10,-52 0-2,52 51 3,0 1 3,0 26-5,0 0 18,-52 26-14,26 0 11</inkml:trace>
    </iact:actionData>
  </iact:action>
  <iact:action type="add" startTime="12360">
    <iact:property name="dataType"/>
    <iact:actionData xml:id="d5">
      <inkml:trace xmlns:inkml="http://www.w3.org/2003/InkML" xml:id="stk5" contextRef="#ctx0" brushRef="#br0">8892 6909 0,'27'-52'149,"51"-52"-138,52-79 0,-52 105 1,-25 26 5,-1-26-3,-26 78 6,-26-26 6,52 26 125,-26 26-136,26-26-6,0 26 3,0 0 3,27 52-4,-27-26 0,-26 1 1,26 51 2,0-26 4,0 0-14,-26 0 9,27-51 0,-27-1-4,0-26 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1753">
    <iact:property name="dataType"/>
    <iact:actionData xml:id="d0">
      <inkml:trace xmlns:inkml="http://www.w3.org/2003/InkML" xml:id="stk0" contextRef="#ctx0" brushRef="#br0">16898 11133 0,'79'0'215,"51"0"-207,-26 0 4,27 0-4,25 0 4,-78 0 0,-25 0 5,-27 0-9,0 0 3,0 0 37,0 0 3</inkml:trace>
    </iact:actionData>
  </iact:action>
  <iact:action type="add" startTime="2948">
    <iact:property name="dataType"/>
    <iact:actionData xml:id="d1">
      <inkml:trace xmlns:inkml="http://www.w3.org/2003/InkML" xml:id="stk1" contextRef="#ctx0" brushRef="#br0">17211 12828 0,'79'0'214,"-1"0"-198,-26-26-9,-26 26 30</inkml:trace>
    </iact:actionData>
  </iact:action>
  <iact:action type="add" startTime="4781">
    <iact:property name="dataType"/>
    <iact:actionData xml:id="d2">
      <inkml:trace xmlns:inkml="http://www.w3.org/2003/InkML" xml:id="stk2" contextRef="#ctx0" brushRef="#br0">19532 3285 0,'26'0'246,"27"0"-236,-1 53 6,-26-53-6,52 26 5,-52-26-9,78 26 10,-51-26-4,-1 0-4,26 0 4,-52 0 2,52 0 1,-26 0-6,27 0 3,-53 0-1,26 0 4,-26 0-7,52 0 7,0 0-5,-25 0 7,-1 0-9,0 0 6,-26 0-5,0 0 1,26 0 4,-26 0-3,26-26 1,27 26-1,-53 0 10,0 0-15,26 0 5,-26 0 0,0 0 6,0 0-5,0 0-4,26 0 4,1 0 2,-27 0-5,26 0 6,0 0-4,0 0 3,-26 0-2,0 0-4,0 0 7,0 0-1,1 26-5,25-26 1,-26 0 66</inkml:trace>
    </iact:actionData>
  </iact:action>
  <iact:action type="add" startTime="7354">
    <iact:property name="dataType"/>
    <iact:actionData xml:id="d3">
      <inkml:trace xmlns:inkml="http://www.w3.org/2003/InkML" xml:id="stk3" contextRef="#ctx0" brushRef="#br0">2712 965 0,'104'0'205,"157"-78"-190,52 26 0,26-1-9,-52 1 11,-52 26 4,77 0-14,706-26 13,-393 52-7,-312-26-3,0 26 1,-26 0-2,-104 0 6,-1 0-6,-25 0 5,-27 26-4,79 26 5,-1 0-2,-25-26-1,-105 0-2,53 1 12,-53-27-17,26 26 3,-52 26 3,79-26 2,77 52 2,-77-26-4,-27-26-1,-26 26 5,0 27-3,-25-79-1,-1 52 0,26 0 0,157 26 0,-235 0 1,104 27 3,-52-53-6,0 26 9,-52 0-12,52 79 12,53 25-12,25-25 12,1-27-13,-105-26 9,26 0-3,52 27 4,-52-53-1,-26-26-6,-26 0 4,52-52 0,-52 26 11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3941">
    <iact:property name="dataType"/>
    <iact:actionData xml:id="d0">
      <inkml:trace xmlns:inkml="http://www.w3.org/2003/InkML" xml:id="stk0" contextRef="#ctx0" brushRef="#br0">860 1877 0,'26'0'292,"27"0"-283,-1 0 7,-26 0-8,0 0 7,26 0-4,-26 0-1,26 0 3,1 0 14,-1 0-16,-26 0 2,0 0-5,26 0 5,-26 0 1,26 0-2,-26 0 4,0 0-11,27 0 31,-27 0-12,0 0 12,0 0 75,0 0-96,0 0 42,0 0 51,0 0-48,0 0-38,0 0 17,0 0-15,0 0 1</inkml:trace>
    </iact:actionData>
  </iact:action>
  <iact:action type="add" startTime="7641">
    <iact:property name="dataType"/>
    <iact:actionData xml:id="d1">
      <inkml:trace xmlns:inkml="http://www.w3.org/2003/InkML" xml:id="stk1" contextRef="#ctx0" brushRef="#br0">3546 1877 0,'0'27'255,"-26"-1"-172,0 0-69,-26 0 11,52 0 34,-26-26-44,0 26-6,0-26 4,0 0-1,0 0 25,0 26-18,26 0 102,26-26-85,0 0-9,0 26-2,26-26-17,-26 0 7,0 26-7,26-26 16,-26 0-6,1 26-12,25-26 22,-52 26-19,26-26 5,26 0-3,0 0 26,-26 0-25,0 0 2,0 0-4,0 0 3,0 0 2,1 0-9,-27-26 118,-27 26-101,27-26 10,-26 26-18,-26 0 10,0 0-14,26-26 2,-52 0-2,52 26 6,26-26-13,-26 26 13,26-26 6</inkml:trace>
    </iact:actionData>
  </iact:action>
  <iact:action type="add" startTime="10270">
    <iact:property name="dataType"/>
    <iact:actionData xml:id="d2">
      <inkml:trace xmlns:inkml="http://www.w3.org/2003/InkML" xml:id="stk2" contextRef="#ctx0" brushRef="#br0">834 4146 0</inkml:trace>
    </iact:actionData>
  </iact:action>
  <iact:action type="add" startTime="10812">
    <iact:property name="dataType"/>
    <iact:actionData xml:id="d3">
      <inkml:trace xmlns:inkml="http://www.w3.org/2003/InkML" xml:id="stk3" contextRef="#ctx0" brushRef="#br0">104 3390 0,'0'104'134,"0"131"-123,26-27 12,-26 27-14,0-105-1,26 1 0,-26 25 4,0-26 1,0 53-2,0 25 1,0-103 4,26 51-4,-26 1-2,0 51 2,0 53-2,-26-53 7,26-103-11,0 25 10,0-52-5,0 1-2,0-27 6,26-26-4,-26 0 1,0 0 24,0 0 14,0 0-40,0 0 9,0 0-3</inkml:trace>
    </iact:actionData>
  </iact:action>
  <iact:action type="add" startTime="15519">
    <iact:property name="dataType"/>
    <iact:actionData xml:id="d4">
      <inkml:trace xmlns:inkml="http://www.w3.org/2003/InkML" xml:id="stk4" contextRef="#ctx0" brushRef="#br0">16533 1226 0,'-26'26'246,"26"0"-235,0 52-1,0-26 2,0 0 2,0 0-4,0 27 12,0-1-3,26-26-12,-26 26-3,0 0 8,26-51-1,-26 25 2,26-26-5,1 0 5,-27 26 3,0 0-4,0-26 12,26 26-2,-26-26-11,26 27 2,-26-1 2,26 0-9,0-26 7,-26 0-1,0 0 39,26 0-42,-26 0 3,26-26 87,0 0-86,52 0-6,1 0 7,25 0 0,52 0 1,1 0-9,-1-26 10,1 0-7,25 0 1,-51 0 3,-53 0 0,0 26 0,-52 0 1,0 0-4,0 0 7,-26-78 171,-156-209-175,-105 52-3,79 1 0,103 51 5,53 27-4,0 77 0,26 1 3,0 0-4,0 26 4,0 26-5,-26 0 5,26 0 22,-26 26 121,0 26-133,-78 52-11,-1 26-4,-155 27 3,181-79-1,-25 26 3,26-52 0,0 0-4,51-26 2,-25 26 0,26-26-2,-26 0 6,26 0 77</inkml:trace>
    </iact:actionData>
  </iact:action>
  <iact:action type="add" startTime="19472">
    <iact:property name="dataType"/>
    <iact:actionData xml:id="d5">
      <inkml:trace xmlns:inkml="http://www.w3.org/2003/InkML" xml:id="stk5" contextRef="#ctx0" brushRef="#br0">15647 3468 0,'52'0'207,"-26"0"-192,26 26-2,0-26-1,26 0-1,-25 26-1,25-26 13,26 0-11,-52 0-6,27 0 5,-27 0-4,-26 0 9,26 0-3,-26 0 6,0 0-3,0 0-7,0 0 13,0 0-18,0 0 10</inkml:trace>
    </iact:actionData>
  </iact:action>
  <iact:action type="add" startTime="21178">
    <iact:property name="dataType"/>
    <iact:actionData xml:id="d6">
      <inkml:trace xmlns:inkml="http://www.w3.org/2003/InkML" xml:id="stk6" contextRef="#ctx0" brushRef="#br0">16977 7587 0,'26'0'211,"26"0"-202,0 0 2,26 0 4,27 0-7,-27 0 8,26 0-4,-26 0-3,-25 0 6,-1 26-4,0-26 4,-26 0-4,0 0 11,0 0-8,0 0 20,0 0 17,0 0-17,0 0 158</inkml:trace>
    </iact:actionData>
  </iact:action>
  <iact:action type="add" startTime="23451">
    <iact:property name="dataType"/>
    <iact:actionData xml:id="d7">
      <inkml:trace xmlns:inkml="http://www.w3.org/2003/InkML" xml:id="stk7" contextRef="#ctx0" brushRef="#br0">18463 9856 0,'0'78'202,"0"0"-182,0 0-16,26 0 1,-26-52 6,0 27 0,0-1 2,26 0 2,0 0-1,-26 0-9,79-26 7,-79 26 6,78 1-12,-52-1 6,0-52 3,26 26-2,0-26-5,-26 0 9,0 0-5,27 0 10,-1 0-13,-26 0 5,0-26 0,78-53-6,-78 1 10,52-52-8,-25 52 4,-1-53-6,0 53 2,-52 26 3,26 0-1,-26 26 2,0 0-3,0-26-1,0 25 7,-26 1-9,-26-52 8,-26 52-8,-1-26 4,-77 0 4,25-26-2,53 25-5,-26-25 4,26 0-3,26 52 6,-27 0-3,53 0-4,0 26 22,0 0 10,-26 26-30,52 0-2,-78 26 3,26 0 1,25-26-2,-25 0 6,52 0-10,0 27 80,0 77-78,0-52 3,0 0 0,0-52 0,0 27 4,0-1 8,26-52-13,-26 26 37,26-26-35,-26 26-2,0 0 28,27-26-31,-1 0 39</inkml:trace>
    </iact:actionData>
  </iact:action>
  <iact:action type="add" startTime="28472">
    <iact:property name="dataType"/>
    <iact:actionData xml:id="d8">
      <inkml:trace xmlns:inkml="http://www.w3.org/2003/InkML" xml:id="stk8" contextRef="#ctx0" brushRef="#br0">16820 3364 0,'52'0'217,"-26"0"-205,0 26 3,1-26-3,25 0 0,-26 0 3,52 26-9,-26 0 10,-26-26-2,26 0 5,-26 26-6,1-26-3,-1 0 2,0 26 2,0-26 12,0 0 8,0 0-23</inkml:trace>
    </iact:actionData>
  </iact:action>
  <iact:action type="add" startTime="30260">
    <iact:property name="dataType"/>
    <iact:actionData xml:id="d9">
      <inkml:trace xmlns:inkml="http://www.w3.org/2003/InkML" xml:id="stk9" contextRef="#ctx0" brushRef="#br0">8032 3233 0,'52'26'207,"0"0"-194,-52 27 0,52-27 7,-26 0-11,0-26-3,27 26 6,-1 0-1,26-26 1,-26 0 2,53 0-1,-53 0 0,0 0-4,-26 0 3,26 0-1,-26 0 1,0 0 2,0 0-3,26 0 15,-52-26-2,27 0-15,-1 26 3,-26-26 3,0 0 18,0-27-21,-53 1 3,1 26-3,-26 0 0,26 0 3,-26 0-9,26 26 9,-27 0-3,1 0-1,52 0 0,-26 0 1,26 0 1,0 0 23</inkml:trace>
    </iact:actionData>
  </iact:action>
  <iact:action type="add" startTime="33192">
    <iact:property name="dataType"/>
    <iact:actionData xml:id="d10">
      <inkml:trace xmlns:inkml="http://www.w3.org/2003/InkML" xml:id="stk10" contextRef="#ctx0" brushRef="#br0">17159 3259 0,'104'-26'255,"27"26"-244,-53 0 6,0-26-5,-25 26-5,-1 0 8,0 0-3,-26 0 13,0 0 91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05-15T12:56:49.197"/>
    </inkml:context>
    <inkml:brush xml:id="br0">
      <inkml:brushProperty name="width" value="0.05292" units="cm"/>
      <inkml:brushProperty name="height" value="0.05292" units="cm"/>
      <inkml:brushProperty name="color" value="#FF0000"/>
    </inkml:brush>
  </inkml:definitions>
  <iact:action type="add" startTime="3449">
    <iact:property name="dataType"/>
    <iact:actionData xml:id="d0">
      <inkml:trace xmlns:inkml="http://www.w3.org/2003/InkML" xml:id="stk0" contextRef="#ctx0" brushRef="#br0">9649 2190 0,'52'0'242,"0"0"-231,26 0 1,-26 0 4,-26 0-3,27 0-2,-1 0-3,0 0 7,-26 0-2,26 0-4,-26 0 16,0 0-14,26 0 2,1 26-1,-1-26-1,-26 0 3,52 26-4,-52-26 3,26 0 0,-26 0 44</inkml:trace>
    </iact:actionData>
  </iact:action>
  <iact:action type="add" startTime="6656">
    <iact:property name="dataType"/>
    <iact:actionData xml:id="d1">
      <inkml:trace xmlns:inkml="http://www.w3.org/2003/InkML" xml:id="stk1" contextRef="#ctx0" brushRef="#br0">4850 1930 0,'53'0'195,"51"0"-183,-52 0 4,26 0 1,53 0-8,-53 0 0,0 0 0,0 0 5,1 26-6,-53-26 4,0 0 3,0 26-3,26-26 4,-26 0 17,0 0 39</inkml:trace>
    </iact:actionData>
  </iact:action>
  <iact:action type="add" startTime="8182">
    <iact:property name="dataType"/>
    <iact:actionData xml:id="d2">
      <inkml:trace xmlns:inkml="http://www.w3.org/2003/InkML" xml:id="stk2" contextRef="#ctx0" brushRef="#br0">991 2216 0,'0'79'206,"0"25"-191,0 26-7,0 27 6,0-27 0,26-52-3,-26-26-2,0 1 5,0-1-1,0 0 3,0 26-11,0 0 9,0-26-1,0 1-3,0-1 1,0 0 4,0-26-7,0 0 6</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20f3a87ae7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20f3a87ae7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5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21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53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46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45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78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75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4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956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7150" y="-57775"/>
            <a:ext cx="9201152" cy="5290676"/>
          </a:xfrm>
          <a:prstGeom prst="rect">
            <a:avLst/>
          </a:prstGeom>
          <a:noFill/>
          <a:ln>
            <a:noFill/>
          </a:ln>
        </p:spPr>
      </p:pic>
      <p:sp>
        <p:nvSpPr>
          <p:cNvPr id="10" name="Google Shape;10;p2"/>
          <p:cNvSpPr/>
          <p:nvPr/>
        </p:nvSpPr>
        <p:spPr>
          <a:xfrm>
            <a:off x="-47100" y="349500"/>
            <a:ext cx="9238200" cy="4444500"/>
          </a:xfrm>
          <a:prstGeom prst="roundRect">
            <a:avLst>
              <a:gd name="adj" fmla="val 50000"/>
            </a:avLst>
          </a:prstGeom>
          <a:solidFill>
            <a:srgbClr val="FFF2CC">
              <a:alpha val="5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650" y="1385700"/>
            <a:ext cx="5924700" cy="1978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700">
                <a:solidFill>
                  <a:srgbClr val="07376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609650" y="3363900"/>
            <a:ext cx="5924700" cy="39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07376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p:nvPr/>
        </p:nvSpPr>
        <p:spPr>
          <a:xfrm>
            <a:off x="8195236" y="33903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0167" y="2748487"/>
            <a:ext cx="433898" cy="433898"/>
          </a:xfrm>
          <a:custGeom>
            <a:avLst/>
            <a:gdLst/>
            <a:ahLst/>
            <a:cxnLst/>
            <a:rect l="l" t="t" r="r" b="b"/>
            <a:pathLst>
              <a:path w="2326" h="2326" extrusionOk="0">
                <a:moveTo>
                  <a:pt x="1165" y="1"/>
                </a:moveTo>
                <a:lnTo>
                  <a:pt x="1134" y="583"/>
                </a:lnTo>
                <a:lnTo>
                  <a:pt x="1111" y="1057"/>
                </a:lnTo>
                <a:lnTo>
                  <a:pt x="1016" y="975"/>
                </a:lnTo>
                <a:lnTo>
                  <a:pt x="836" y="836"/>
                </a:lnTo>
                <a:lnTo>
                  <a:pt x="976" y="1016"/>
                </a:lnTo>
                <a:lnTo>
                  <a:pt x="1057" y="1111"/>
                </a:lnTo>
                <a:lnTo>
                  <a:pt x="583" y="1133"/>
                </a:lnTo>
                <a:lnTo>
                  <a:pt x="1" y="1161"/>
                </a:lnTo>
                <a:lnTo>
                  <a:pt x="583" y="1183"/>
                </a:lnTo>
                <a:lnTo>
                  <a:pt x="1057" y="1206"/>
                </a:lnTo>
                <a:lnTo>
                  <a:pt x="985" y="1300"/>
                </a:lnTo>
                <a:lnTo>
                  <a:pt x="836" y="1490"/>
                </a:lnTo>
                <a:lnTo>
                  <a:pt x="836" y="1490"/>
                </a:lnTo>
                <a:lnTo>
                  <a:pt x="1016" y="1341"/>
                </a:lnTo>
                <a:lnTo>
                  <a:pt x="1111" y="1269"/>
                </a:lnTo>
                <a:lnTo>
                  <a:pt x="1134" y="1743"/>
                </a:lnTo>
                <a:lnTo>
                  <a:pt x="1165" y="2325"/>
                </a:lnTo>
                <a:lnTo>
                  <a:pt x="1188" y="1743"/>
                </a:lnTo>
                <a:lnTo>
                  <a:pt x="1210" y="1264"/>
                </a:lnTo>
                <a:lnTo>
                  <a:pt x="1310" y="1337"/>
                </a:lnTo>
                <a:lnTo>
                  <a:pt x="1495" y="1476"/>
                </a:lnTo>
                <a:lnTo>
                  <a:pt x="1350" y="1296"/>
                </a:lnTo>
                <a:lnTo>
                  <a:pt x="1269" y="1206"/>
                </a:lnTo>
                <a:lnTo>
                  <a:pt x="1743" y="1183"/>
                </a:lnTo>
                <a:lnTo>
                  <a:pt x="2325" y="1161"/>
                </a:lnTo>
                <a:lnTo>
                  <a:pt x="1743" y="1133"/>
                </a:lnTo>
                <a:lnTo>
                  <a:pt x="1265" y="1111"/>
                </a:lnTo>
                <a:lnTo>
                  <a:pt x="1337" y="1016"/>
                </a:lnTo>
                <a:lnTo>
                  <a:pt x="1486" y="831"/>
                </a:lnTo>
                <a:lnTo>
                  <a:pt x="1305" y="975"/>
                </a:lnTo>
                <a:lnTo>
                  <a:pt x="1210" y="1048"/>
                </a:lnTo>
                <a:lnTo>
                  <a:pt x="1188" y="583"/>
                </a:lnTo>
                <a:lnTo>
                  <a:pt x="11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5400000">
            <a:off x="-167242" y="2089512"/>
            <a:ext cx="1151075" cy="166872"/>
            <a:chOff x="-3996754" y="657212"/>
            <a:chExt cx="1151075" cy="166872"/>
          </a:xfrm>
        </p:grpSpPr>
        <p:sp>
          <p:nvSpPr>
            <p:cNvPr id="16" name="Google Shape;16;p2"/>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7" name="Google Shape;17;p2"/>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8" name="Google Shape;18;p2"/>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9" name="Google Shape;19;p2"/>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0" name="Google Shape;20;p2"/>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1" name="Google Shape;21;p2"/>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2" name="Google Shape;22;p2"/>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3" name="Google Shape;23;p2"/>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4" name="Google Shape;24;p2"/>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5" name="Google Shape;25;p2"/>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6" name="Google Shape;26;p2"/>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7" name="Google Shape;27;p2"/>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8" name="Google Shape;28;p2"/>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29" name="Google Shape;29;p2"/>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0" name="Google Shape;30;p2"/>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1" name="Google Shape;31;p2"/>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32" name="Google Shape;32;p2"/>
          <p:cNvSpPr/>
          <p:nvPr/>
        </p:nvSpPr>
        <p:spPr>
          <a:xfrm>
            <a:off x="713221" y="4160268"/>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6244737" y="4839367"/>
            <a:ext cx="3063988" cy="218469"/>
            <a:chOff x="6244737" y="4839367"/>
            <a:chExt cx="3063988" cy="218469"/>
          </a:xfrm>
        </p:grpSpPr>
        <p:sp>
          <p:nvSpPr>
            <p:cNvPr id="34" name="Google Shape;34;p2"/>
            <p:cNvSpPr/>
            <p:nvPr/>
          </p:nvSpPr>
          <p:spPr>
            <a:xfrm rot="5400000">
              <a:off x="6261324"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512974"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6764624"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7016274"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2"/>
            <p:cNvCxnSpPr/>
            <p:nvPr/>
          </p:nvCxnSpPr>
          <p:spPr>
            <a:xfrm>
              <a:off x="7251325" y="4948600"/>
              <a:ext cx="2057400" cy="0"/>
            </a:xfrm>
            <a:prstGeom prst="straightConnector1">
              <a:avLst/>
            </a:prstGeom>
            <a:noFill/>
            <a:ln w="9525" cap="flat" cmpd="sng">
              <a:solidFill>
                <a:schemeClr val="dk1"/>
              </a:solidFill>
              <a:prstDash val="solid"/>
              <a:round/>
              <a:headEnd type="none" w="med" len="med"/>
              <a:tailEnd type="none" w="med" len="med"/>
            </a:ln>
          </p:spPr>
        </p:cxnSp>
      </p:grpSp>
      <p:sp>
        <p:nvSpPr>
          <p:cNvPr id="39" name="Google Shape;39;p2"/>
          <p:cNvSpPr/>
          <p:nvPr/>
        </p:nvSpPr>
        <p:spPr>
          <a:xfrm>
            <a:off x="394699" y="501556"/>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8001583" y="654425"/>
            <a:ext cx="1151075" cy="166872"/>
            <a:chOff x="-3996754" y="657212"/>
            <a:chExt cx="1151075" cy="166872"/>
          </a:xfrm>
        </p:grpSpPr>
        <p:sp>
          <p:nvSpPr>
            <p:cNvPr id="41" name="Google Shape;41;p2"/>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2" name="Google Shape;42;p2"/>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3" name="Google Shape;43;p2"/>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 name="Google Shape;44;p2"/>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 name="Google Shape;45;p2"/>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6" name="Google Shape;46;p2"/>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7" name="Google Shape;47;p2"/>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8" name="Google Shape;48;p2"/>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9" name="Google Shape;49;p2"/>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0" name="Google Shape;50;p2"/>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1" name="Google Shape;51;p2"/>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2" name="Google Shape;52;p2"/>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3" name="Google Shape;53;p2"/>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4" name="Google Shape;54;p2"/>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5" name="Google Shape;55;p2"/>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6" name="Google Shape;56;p2"/>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57" name="Google Shape;57;p2"/>
          <p:cNvSpPr/>
          <p:nvPr/>
        </p:nvSpPr>
        <p:spPr>
          <a:xfrm>
            <a:off x="8618971" y="3474468"/>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pic>
        <p:nvPicPr>
          <p:cNvPr id="318" name="Google Shape;318;p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319" name="Google Shape;319;p9"/>
          <p:cNvSpPr/>
          <p:nvPr/>
        </p:nvSpPr>
        <p:spPr>
          <a:xfrm rot="10800000" flipH="1">
            <a:off x="9525" y="349500"/>
            <a:ext cx="9134400" cy="4444500"/>
          </a:xfrm>
          <a:prstGeom prst="roundRect">
            <a:avLst>
              <a:gd name="adj" fmla="val 50000"/>
            </a:avLst>
          </a:prstGeom>
          <a:solidFill>
            <a:srgbClr val="FFF2CC">
              <a:alpha val="5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title"/>
          </p:nvPr>
        </p:nvSpPr>
        <p:spPr>
          <a:xfrm>
            <a:off x="1876388" y="1292100"/>
            <a:ext cx="53913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1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21" name="Google Shape;321;p9"/>
          <p:cNvSpPr txBox="1">
            <a:spLocks noGrp="1"/>
          </p:cNvSpPr>
          <p:nvPr>
            <p:ph type="subTitle" idx="1"/>
          </p:nvPr>
        </p:nvSpPr>
        <p:spPr>
          <a:xfrm>
            <a:off x="1876313" y="3180300"/>
            <a:ext cx="5391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2" name="Google Shape;322;p9"/>
          <p:cNvSpPr/>
          <p:nvPr/>
        </p:nvSpPr>
        <p:spPr>
          <a:xfrm flipH="1">
            <a:off x="334252" y="42681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9"/>
          <p:cNvGrpSpPr/>
          <p:nvPr/>
        </p:nvGrpSpPr>
        <p:grpSpPr>
          <a:xfrm rot="5400000" flipH="1">
            <a:off x="7855247" y="1839112"/>
            <a:ext cx="1151075" cy="166872"/>
            <a:chOff x="-3996754" y="657212"/>
            <a:chExt cx="1151075" cy="166872"/>
          </a:xfrm>
        </p:grpSpPr>
        <p:sp>
          <p:nvSpPr>
            <p:cNvPr id="324" name="Google Shape;324;p9"/>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25" name="Google Shape;325;p9"/>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26" name="Google Shape;326;p9"/>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27" name="Google Shape;327;p9"/>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28" name="Google Shape;328;p9"/>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29" name="Google Shape;329;p9"/>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0" name="Google Shape;330;p9"/>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1" name="Google Shape;331;p9"/>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2" name="Google Shape;332;p9"/>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3" name="Google Shape;333;p9"/>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4" name="Google Shape;334;p9"/>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5" name="Google Shape;335;p9"/>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6" name="Google Shape;336;p9"/>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7" name="Google Shape;337;p9"/>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8" name="Google Shape;338;p9"/>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39" name="Google Shape;339;p9"/>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340" name="Google Shape;340;p9"/>
          <p:cNvSpPr/>
          <p:nvPr/>
        </p:nvSpPr>
        <p:spPr>
          <a:xfrm flipH="1">
            <a:off x="7710384" y="3721681"/>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9"/>
          <p:cNvGrpSpPr/>
          <p:nvPr/>
        </p:nvGrpSpPr>
        <p:grpSpPr>
          <a:xfrm flipH="1">
            <a:off x="10" y="3495912"/>
            <a:ext cx="1151075" cy="166872"/>
            <a:chOff x="-3996754" y="657212"/>
            <a:chExt cx="1151075" cy="166872"/>
          </a:xfrm>
        </p:grpSpPr>
        <p:sp>
          <p:nvSpPr>
            <p:cNvPr id="342" name="Google Shape;342;p9"/>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3" name="Google Shape;343;p9"/>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4" name="Google Shape;344;p9"/>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5" name="Google Shape;345;p9"/>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6" name="Google Shape;346;p9"/>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7" name="Google Shape;347;p9"/>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8" name="Google Shape;348;p9"/>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49" name="Google Shape;349;p9"/>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0" name="Google Shape;350;p9"/>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1" name="Google Shape;351;p9"/>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2" name="Google Shape;352;p9"/>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3" name="Google Shape;353;p9"/>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4" name="Google Shape;354;p9"/>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5" name="Google Shape;355;p9"/>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6" name="Google Shape;356;p9"/>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357" name="Google Shape;357;p9"/>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grpSp>
        <p:nvGrpSpPr>
          <p:cNvPr id="358" name="Google Shape;358;p9"/>
          <p:cNvGrpSpPr/>
          <p:nvPr/>
        </p:nvGrpSpPr>
        <p:grpSpPr>
          <a:xfrm>
            <a:off x="0" y="762667"/>
            <a:ext cx="3232782" cy="218469"/>
            <a:chOff x="0" y="762667"/>
            <a:chExt cx="3232782" cy="218469"/>
          </a:xfrm>
        </p:grpSpPr>
        <p:sp>
          <p:nvSpPr>
            <p:cNvPr id="359" name="Google Shape;359;p9"/>
            <p:cNvSpPr/>
            <p:nvPr/>
          </p:nvSpPr>
          <p:spPr>
            <a:xfrm rot="-5400000" flipH="1">
              <a:off x="2997725" y="7460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rot="-5400000" flipH="1">
              <a:off x="2746075" y="7460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rot="-5400000" flipH="1">
              <a:off x="2494425" y="7460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5400000" flipH="1">
              <a:off x="2242775" y="7460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 name="Google Shape;363;p9"/>
            <p:cNvCxnSpPr/>
            <p:nvPr/>
          </p:nvCxnSpPr>
          <p:spPr>
            <a:xfrm>
              <a:off x="0" y="871900"/>
              <a:ext cx="2247900" cy="0"/>
            </a:xfrm>
            <a:prstGeom prst="straightConnector1">
              <a:avLst/>
            </a:prstGeom>
            <a:noFill/>
            <a:ln w="9525" cap="flat" cmpd="sng">
              <a:solidFill>
                <a:schemeClr val="dk1"/>
              </a:solidFill>
              <a:prstDash val="solid"/>
              <a:round/>
              <a:headEnd type="none" w="med" len="med"/>
              <a:tailEnd type="none" w="med" len="med"/>
            </a:ln>
          </p:spPr>
        </p:cxnSp>
      </p:grpSp>
      <p:sp>
        <p:nvSpPr>
          <p:cNvPr id="364" name="Google Shape;364;p9"/>
          <p:cNvSpPr/>
          <p:nvPr/>
        </p:nvSpPr>
        <p:spPr>
          <a:xfrm>
            <a:off x="6833792" y="4490875"/>
            <a:ext cx="433898" cy="433898"/>
          </a:xfrm>
          <a:custGeom>
            <a:avLst/>
            <a:gdLst/>
            <a:ahLst/>
            <a:cxnLst/>
            <a:rect l="l" t="t" r="r" b="b"/>
            <a:pathLst>
              <a:path w="2326" h="2326" extrusionOk="0">
                <a:moveTo>
                  <a:pt x="1165" y="1"/>
                </a:moveTo>
                <a:lnTo>
                  <a:pt x="1134" y="583"/>
                </a:lnTo>
                <a:lnTo>
                  <a:pt x="1111" y="1057"/>
                </a:lnTo>
                <a:lnTo>
                  <a:pt x="1016" y="975"/>
                </a:lnTo>
                <a:lnTo>
                  <a:pt x="836" y="836"/>
                </a:lnTo>
                <a:lnTo>
                  <a:pt x="976" y="1016"/>
                </a:lnTo>
                <a:lnTo>
                  <a:pt x="1057" y="1111"/>
                </a:lnTo>
                <a:lnTo>
                  <a:pt x="583" y="1133"/>
                </a:lnTo>
                <a:lnTo>
                  <a:pt x="1" y="1161"/>
                </a:lnTo>
                <a:lnTo>
                  <a:pt x="583" y="1183"/>
                </a:lnTo>
                <a:lnTo>
                  <a:pt x="1057" y="1206"/>
                </a:lnTo>
                <a:lnTo>
                  <a:pt x="985" y="1300"/>
                </a:lnTo>
                <a:lnTo>
                  <a:pt x="836" y="1490"/>
                </a:lnTo>
                <a:lnTo>
                  <a:pt x="836" y="1490"/>
                </a:lnTo>
                <a:lnTo>
                  <a:pt x="1016" y="1341"/>
                </a:lnTo>
                <a:lnTo>
                  <a:pt x="1111" y="1269"/>
                </a:lnTo>
                <a:lnTo>
                  <a:pt x="1134" y="1743"/>
                </a:lnTo>
                <a:lnTo>
                  <a:pt x="1165" y="2325"/>
                </a:lnTo>
                <a:lnTo>
                  <a:pt x="1188" y="1743"/>
                </a:lnTo>
                <a:lnTo>
                  <a:pt x="1210" y="1264"/>
                </a:lnTo>
                <a:lnTo>
                  <a:pt x="1310" y="1337"/>
                </a:lnTo>
                <a:lnTo>
                  <a:pt x="1495" y="1476"/>
                </a:lnTo>
                <a:lnTo>
                  <a:pt x="1350" y="1296"/>
                </a:lnTo>
                <a:lnTo>
                  <a:pt x="1269" y="1206"/>
                </a:lnTo>
                <a:lnTo>
                  <a:pt x="1743" y="1183"/>
                </a:lnTo>
                <a:lnTo>
                  <a:pt x="2325" y="1161"/>
                </a:lnTo>
                <a:lnTo>
                  <a:pt x="1743" y="1133"/>
                </a:lnTo>
                <a:lnTo>
                  <a:pt x="1265" y="1111"/>
                </a:lnTo>
                <a:lnTo>
                  <a:pt x="1337" y="1016"/>
                </a:lnTo>
                <a:lnTo>
                  <a:pt x="1486" y="831"/>
                </a:lnTo>
                <a:lnTo>
                  <a:pt x="1305" y="975"/>
                </a:lnTo>
                <a:lnTo>
                  <a:pt x="1210" y="1048"/>
                </a:lnTo>
                <a:lnTo>
                  <a:pt x="1188" y="583"/>
                </a:lnTo>
                <a:lnTo>
                  <a:pt x="11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flipH="1">
            <a:off x="8514227" y="360136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4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25"/>
        <p:cNvGrpSpPr/>
        <p:nvPr/>
      </p:nvGrpSpPr>
      <p:grpSpPr>
        <a:xfrm>
          <a:off x="0" y="0"/>
          <a:ext cx="0" cy="0"/>
          <a:chOff x="0" y="0"/>
          <a:chExt cx="0" cy="0"/>
        </a:xfrm>
      </p:grpSpPr>
      <p:pic>
        <p:nvPicPr>
          <p:cNvPr id="426" name="Google Shape;426;p13"/>
          <p:cNvPicPr preferRelativeResize="0"/>
          <p:nvPr/>
        </p:nvPicPr>
        <p:blipFill>
          <a:blip r:embed="rId2">
            <a:alphaModFix amt="60000"/>
          </a:blip>
          <a:stretch>
            <a:fillRect/>
          </a:stretch>
        </p:blipFill>
        <p:spPr>
          <a:xfrm>
            <a:off x="0" y="0"/>
            <a:ext cx="9143997" cy="5147963"/>
          </a:xfrm>
          <a:prstGeom prst="rect">
            <a:avLst/>
          </a:prstGeom>
          <a:noFill/>
          <a:ln>
            <a:noFill/>
          </a:ln>
        </p:spPr>
      </p:pic>
      <p:sp>
        <p:nvSpPr>
          <p:cNvPr id="427" name="Google Shape;4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8" name="Google Shape;428;p13"/>
          <p:cNvSpPr txBox="1">
            <a:spLocks noGrp="1"/>
          </p:cNvSpPr>
          <p:nvPr>
            <p:ph type="subTitle" idx="1"/>
          </p:nvPr>
        </p:nvSpPr>
        <p:spPr>
          <a:xfrm>
            <a:off x="2054263" y="2007025"/>
            <a:ext cx="23148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3"/>
          <p:cNvSpPr txBox="1">
            <a:spLocks noGrp="1"/>
          </p:cNvSpPr>
          <p:nvPr>
            <p:ph type="subTitle" idx="2"/>
          </p:nvPr>
        </p:nvSpPr>
        <p:spPr>
          <a:xfrm>
            <a:off x="5701638" y="2007025"/>
            <a:ext cx="23133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0" name="Google Shape;430;p13"/>
          <p:cNvSpPr txBox="1">
            <a:spLocks noGrp="1"/>
          </p:cNvSpPr>
          <p:nvPr>
            <p:ph type="subTitle" idx="3"/>
          </p:nvPr>
        </p:nvSpPr>
        <p:spPr>
          <a:xfrm>
            <a:off x="2054250" y="3255900"/>
            <a:ext cx="2313300" cy="61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3"/>
          <p:cNvSpPr txBox="1">
            <a:spLocks noGrp="1"/>
          </p:cNvSpPr>
          <p:nvPr>
            <p:ph type="subTitle" idx="4"/>
          </p:nvPr>
        </p:nvSpPr>
        <p:spPr>
          <a:xfrm>
            <a:off x="5701625" y="3255900"/>
            <a:ext cx="2313300" cy="61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2" name="Google Shape;432;p13"/>
          <p:cNvSpPr txBox="1">
            <a:spLocks noGrp="1"/>
          </p:cNvSpPr>
          <p:nvPr>
            <p:ph type="title" idx="5" hasCustomPrompt="1"/>
          </p:nvPr>
        </p:nvSpPr>
        <p:spPr>
          <a:xfrm>
            <a:off x="1169557" y="1680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title" idx="6" hasCustomPrompt="1"/>
          </p:nvPr>
        </p:nvSpPr>
        <p:spPr>
          <a:xfrm>
            <a:off x="1169557" y="30639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7" hasCustomPrompt="1"/>
          </p:nvPr>
        </p:nvSpPr>
        <p:spPr>
          <a:xfrm>
            <a:off x="4780413" y="1680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a:spLocks noGrp="1"/>
          </p:cNvSpPr>
          <p:nvPr>
            <p:ph type="title" idx="8" hasCustomPrompt="1"/>
          </p:nvPr>
        </p:nvSpPr>
        <p:spPr>
          <a:xfrm>
            <a:off x="4780413" y="3055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a:spLocks noGrp="1"/>
          </p:cNvSpPr>
          <p:nvPr>
            <p:ph type="subTitle" idx="9"/>
          </p:nvPr>
        </p:nvSpPr>
        <p:spPr>
          <a:xfrm>
            <a:off x="2054264" y="1621800"/>
            <a:ext cx="23148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7" name="Google Shape;437;p13"/>
          <p:cNvSpPr txBox="1">
            <a:spLocks noGrp="1"/>
          </p:cNvSpPr>
          <p:nvPr>
            <p:ph type="subTitle" idx="13"/>
          </p:nvPr>
        </p:nvSpPr>
        <p:spPr>
          <a:xfrm>
            <a:off x="5701638" y="1621800"/>
            <a:ext cx="2313300" cy="44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8" name="Google Shape;438;p13"/>
          <p:cNvSpPr txBox="1">
            <a:spLocks noGrp="1"/>
          </p:cNvSpPr>
          <p:nvPr>
            <p:ph type="subTitle" idx="14"/>
          </p:nvPr>
        </p:nvSpPr>
        <p:spPr>
          <a:xfrm>
            <a:off x="2054263" y="2893700"/>
            <a:ext cx="23133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9" name="Google Shape;439;p13"/>
          <p:cNvSpPr txBox="1">
            <a:spLocks noGrp="1"/>
          </p:cNvSpPr>
          <p:nvPr>
            <p:ph type="subTitle" idx="15"/>
          </p:nvPr>
        </p:nvSpPr>
        <p:spPr>
          <a:xfrm>
            <a:off x="5701625" y="2893700"/>
            <a:ext cx="2313300" cy="44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0" name="Google Shape;440;p13"/>
          <p:cNvSpPr/>
          <p:nvPr/>
        </p:nvSpPr>
        <p:spPr>
          <a:xfrm>
            <a:off x="317042" y="4248425"/>
            <a:ext cx="433898" cy="433898"/>
          </a:xfrm>
          <a:custGeom>
            <a:avLst/>
            <a:gdLst/>
            <a:ahLst/>
            <a:cxnLst/>
            <a:rect l="l" t="t" r="r" b="b"/>
            <a:pathLst>
              <a:path w="2326" h="2326" extrusionOk="0">
                <a:moveTo>
                  <a:pt x="1165" y="1"/>
                </a:moveTo>
                <a:lnTo>
                  <a:pt x="1134" y="583"/>
                </a:lnTo>
                <a:lnTo>
                  <a:pt x="1111" y="1057"/>
                </a:lnTo>
                <a:lnTo>
                  <a:pt x="1016" y="975"/>
                </a:lnTo>
                <a:lnTo>
                  <a:pt x="836" y="836"/>
                </a:lnTo>
                <a:lnTo>
                  <a:pt x="976" y="1016"/>
                </a:lnTo>
                <a:lnTo>
                  <a:pt x="1057" y="1111"/>
                </a:lnTo>
                <a:lnTo>
                  <a:pt x="583" y="1133"/>
                </a:lnTo>
                <a:lnTo>
                  <a:pt x="1" y="1161"/>
                </a:lnTo>
                <a:lnTo>
                  <a:pt x="583" y="1183"/>
                </a:lnTo>
                <a:lnTo>
                  <a:pt x="1057" y="1206"/>
                </a:lnTo>
                <a:lnTo>
                  <a:pt x="985" y="1300"/>
                </a:lnTo>
                <a:lnTo>
                  <a:pt x="836" y="1490"/>
                </a:lnTo>
                <a:lnTo>
                  <a:pt x="836" y="1490"/>
                </a:lnTo>
                <a:lnTo>
                  <a:pt x="1016" y="1341"/>
                </a:lnTo>
                <a:lnTo>
                  <a:pt x="1111" y="1269"/>
                </a:lnTo>
                <a:lnTo>
                  <a:pt x="1134" y="1743"/>
                </a:lnTo>
                <a:lnTo>
                  <a:pt x="1165" y="2325"/>
                </a:lnTo>
                <a:lnTo>
                  <a:pt x="1188" y="1743"/>
                </a:lnTo>
                <a:lnTo>
                  <a:pt x="1210" y="1264"/>
                </a:lnTo>
                <a:lnTo>
                  <a:pt x="1310" y="1337"/>
                </a:lnTo>
                <a:lnTo>
                  <a:pt x="1495" y="1476"/>
                </a:lnTo>
                <a:lnTo>
                  <a:pt x="1350" y="1296"/>
                </a:lnTo>
                <a:lnTo>
                  <a:pt x="1269" y="1206"/>
                </a:lnTo>
                <a:lnTo>
                  <a:pt x="1743" y="1183"/>
                </a:lnTo>
                <a:lnTo>
                  <a:pt x="2325" y="1161"/>
                </a:lnTo>
                <a:lnTo>
                  <a:pt x="1743" y="1133"/>
                </a:lnTo>
                <a:lnTo>
                  <a:pt x="1265" y="1111"/>
                </a:lnTo>
                <a:lnTo>
                  <a:pt x="1337" y="1016"/>
                </a:lnTo>
                <a:lnTo>
                  <a:pt x="1486" y="831"/>
                </a:lnTo>
                <a:lnTo>
                  <a:pt x="1305" y="975"/>
                </a:lnTo>
                <a:lnTo>
                  <a:pt x="1210" y="1048"/>
                </a:lnTo>
                <a:lnTo>
                  <a:pt x="1188" y="583"/>
                </a:lnTo>
                <a:lnTo>
                  <a:pt x="11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3"/>
          <p:cNvGrpSpPr/>
          <p:nvPr/>
        </p:nvGrpSpPr>
        <p:grpSpPr>
          <a:xfrm rot="-5400000">
            <a:off x="-256592" y="721100"/>
            <a:ext cx="1151075" cy="166872"/>
            <a:chOff x="-3996754" y="657212"/>
            <a:chExt cx="1151075" cy="166872"/>
          </a:xfrm>
        </p:grpSpPr>
        <p:sp>
          <p:nvSpPr>
            <p:cNvPr id="442" name="Google Shape;442;p13"/>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3" name="Google Shape;443;p13"/>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4" name="Google Shape;444;p13"/>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5" name="Google Shape;445;p13"/>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6" name="Google Shape;446;p13"/>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7" name="Google Shape;447;p13"/>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8" name="Google Shape;448;p13"/>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49" name="Google Shape;449;p13"/>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0" name="Google Shape;450;p13"/>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1" name="Google Shape;451;p13"/>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2" name="Google Shape;452;p13"/>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3" name="Google Shape;453;p13"/>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4" name="Google Shape;454;p13"/>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5" name="Google Shape;455;p13"/>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6" name="Google Shape;456;p13"/>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457" name="Google Shape;457;p13"/>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458" name="Google Shape;458;p13"/>
          <p:cNvSpPr/>
          <p:nvPr/>
        </p:nvSpPr>
        <p:spPr>
          <a:xfrm>
            <a:off x="8568236" y="449906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8543796" y="2812351"/>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8543796" y="2560701"/>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8543796" y="2309051"/>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8543796" y="2057401"/>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13"/>
          <p:cNvCxnSpPr/>
          <p:nvPr/>
        </p:nvCxnSpPr>
        <p:spPr>
          <a:xfrm rot="-5400000">
            <a:off x="7624329" y="1028707"/>
            <a:ext cx="2057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24"/>
        <p:cNvGrpSpPr/>
        <p:nvPr/>
      </p:nvGrpSpPr>
      <p:grpSpPr>
        <a:xfrm>
          <a:off x="0" y="0"/>
          <a:ext cx="0" cy="0"/>
          <a:chOff x="0" y="0"/>
          <a:chExt cx="0" cy="0"/>
        </a:xfrm>
      </p:grpSpPr>
      <p:pic>
        <p:nvPicPr>
          <p:cNvPr id="1025" name="Google Shape;1025;p27"/>
          <p:cNvPicPr preferRelativeResize="0"/>
          <p:nvPr/>
        </p:nvPicPr>
        <p:blipFill>
          <a:blip r:embed="rId2">
            <a:alphaModFix amt="60000"/>
          </a:blip>
          <a:stretch>
            <a:fillRect/>
          </a:stretch>
        </p:blipFill>
        <p:spPr>
          <a:xfrm flipH="1">
            <a:off x="0" y="-1"/>
            <a:ext cx="9144003" cy="5147972"/>
          </a:xfrm>
          <a:prstGeom prst="rect">
            <a:avLst/>
          </a:prstGeom>
          <a:noFill/>
          <a:ln>
            <a:noFill/>
          </a:ln>
        </p:spPr>
      </p:pic>
      <p:sp>
        <p:nvSpPr>
          <p:cNvPr id="1026" name="Google Shape;102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7" name="Google Shape;1027;p27"/>
          <p:cNvSpPr txBox="1">
            <a:spLocks noGrp="1"/>
          </p:cNvSpPr>
          <p:nvPr>
            <p:ph type="subTitle" idx="1"/>
          </p:nvPr>
        </p:nvSpPr>
        <p:spPr>
          <a:xfrm>
            <a:off x="4706155" y="1667325"/>
            <a:ext cx="3166200" cy="1904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8" name="Google Shape;1028;p27"/>
          <p:cNvSpPr txBox="1">
            <a:spLocks noGrp="1"/>
          </p:cNvSpPr>
          <p:nvPr>
            <p:ph type="subTitle" idx="2"/>
          </p:nvPr>
        </p:nvSpPr>
        <p:spPr>
          <a:xfrm>
            <a:off x="1271645" y="1667325"/>
            <a:ext cx="3166200" cy="1904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9" name="Google Shape;1029;p27"/>
          <p:cNvSpPr/>
          <p:nvPr/>
        </p:nvSpPr>
        <p:spPr>
          <a:xfrm flipH="1">
            <a:off x="496270" y="3491337"/>
            <a:ext cx="433898" cy="433898"/>
          </a:xfrm>
          <a:custGeom>
            <a:avLst/>
            <a:gdLst/>
            <a:ahLst/>
            <a:cxnLst/>
            <a:rect l="l" t="t" r="r" b="b"/>
            <a:pathLst>
              <a:path w="2326" h="2326" extrusionOk="0">
                <a:moveTo>
                  <a:pt x="1165" y="1"/>
                </a:moveTo>
                <a:lnTo>
                  <a:pt x="1134" y="583"/>
                </a:lnTo>
                <a:lnTo>
                  <a:pt x="1111" y="1057"/>
                </a:lnTo>
                <a:lnTo>
                  <a:pt x="1016" y="975"/>
                </a:lnTo>
                <a:lnTo>
                  <a:pt x="836" y="836"/>
                </a:lnTo>
                <a:lnTo>
                  <a:pt x="976" y="1016"/>
                </a:lnTo>
                <a:lnTo>
                  <a:pt x="1057" y="1111"/>
                </a:lnTo>
                <a:lnTo>
                  <a:pt x="583" y="1133"/>
                </a:lnTo>
                <a:lnTo>
                  <a:pt x="1" y="1161"/>
                </a:lnTo>
                <a:lnTo>
                  <a:pt x="583" y="1183"/>
                </a:lnTo>
                <a:lnTo>
                  <a:pt x="1057" y="1206"/>
                </a:lnTo>
                <a:lnTo>
                  <a:pt x="985" y="1300"/>
                </a:lnTo>
                <a:lnTo>
                  <a:pt x="836" y="1490"/>
                </a:lnTo>
                <a:lnTo>
                  <a:pt x="836" y="1490"/>
                </a:lnTo>
                <a:lnTo>
                  <a:pt x="1016" y="1341"/>
                </a:lnTo>
                <a:lnTo>
                  <a:pt x="1111" y="1269"/>
                </a:lnTo>
                <a:lnTo>
                  <a:pt x="1134" y="1743"/>
                </a:lnTo>
                <a:lnTo>
                  <a:pt x="1165" y="2325"/>
                </a:lnTo>
                <a:lnTo>
                  <a:pt x="1188" y="1743"/>
                </a:lnTo>
                <a:lnTo>
                  <a:pt x="1210" y="1264"/>
                </a:lnTo>
                <a:lnTo>
                  <a:pt x="1310" y="1337"/>
                </a:lnTo>
                <a:lnTo>
                  <a:pt x="1495" y="1476"/>
                </a:lnTo>
                <a:lnTo>
                  <a:pt x="1350" y="1296"/>
                </a:lnTo>
                <a:lnTo>
                  <a:pt x="1269" y="1206"/>
                </a:lnTo>
                <a:lnTo>
                  <a:pt x="1743" y="1183"/>
                </a:lnTo>
                <a:lnTo>
                  <a:pt x="2325" y="1161"/>
                </a:lnTo>
                <a:lnTo>
                  <a:pt x="1743" y="1133"/>
                </a:lnTo>
                <a:lnTo>
                  <a:pt x="1265" y="1111"/>
                </a:lnTo>
                <a:lnTo>
                  <a:pt x="1337" y="1016"/>
                </a:lnTo>
                <a:lnTo>
                  <a:pt x="1486" y="831"/>
                </a:lnTo>
                <a:lnTo>
                  <a:pt x="1305" y="975"/>
                </a:lnTo>
                <a:lnTo>
                  <a:pt x="1210" y="1048"/>
                </a:lnTo>
                <a:lnTo>
                  <a:pt x="1188" y="583"/>
                </a:lnTo>
                <a:lnTo>
                  <a:pt x="116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27"/>
          <p:cNvGrpSpPr/>
          <p:nvPr/>
        </p:nvGrpSpPr>
        <p:grpSpPr>
          <a:xfrm rot="5400000" flipH="1">
            <a:off x="8289576" y="546462"/>
            <a:ext cx="1151075" cy="166872"/>
            <a:chOff x="-3996754" y="657212"/>
            <a:chExt cx="1151075" cy="166872"/>
          </a:xfrm>
        </p:grpSpPr>
        <p:sp>
          <p:nvSpPr>
            <p:cNvPr id="1031" name="Google Shape;1031;p27"/>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2" name="Google Shape;1032;p27"/>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3" name="Google Shape;1033;p27"/>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4" name="Google Shape;1034;p27"/>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5" name="Google Shape;1035;p27"/>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6" name="Google Shape;1036;p27"/>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7" name="Google Shape;1037;p27"/>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8" name="Google Shape;1038;p27"/>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39" name="Google Shape;1039;p27"/>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0" name="Google Shape;1040;p27"/>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1" name="Google Shape;1041;p27"/>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2" name="Google Shape;1042;p27"/>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3" name="Google Shape;1043;p27"/>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4" name="Google Shape;1044;p27"/>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5" name="Google Shape;1045;p27"/>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46" name="Google Shape;1046;p27"/>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1047" name="Google Shape;1047;p27"/>
          <p:cNvSpPr/>
          <p:nvPr/>
        </p:nvSpPr>
        <p:spPr>
          <a:xfrm flipH="1">
            <a:off x="8029676" y="4052743"/>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rot="5400000">
            <a:off x="6096598"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7"/>
          <p:cNvSpPr/>
          <p:nvPr/>
        </p:nvSpPr>
        <p:spPr>
          <a:xfrm rot="5400000">
            <a:off x="6348248"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7"/>
          <p:cNvSpPr/>
          <p:nvPr/>
        </p:nvSpPr>
        <p:spPr>
          <a:xfrm rot="5400000">
            <a:off x="6599898"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7"/>
          <p:cNvSpPr/>
          <p:nvPr/>
        </p:nvSpPr>
        <p:spPr>
          <a:xfrm rot="5400000">
            <a:off x="6851548" y="4822779"/>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27"/>
          <p:cNvCxnSpPr/>
          <p:nvPr/>
        </p:nvCxnSpPr>
        <p:spPr>
          <a:xfrm>
            <a:off x="7086598" y="4948600"/>
            <a:ext cx="2057400" cy="0"/>
          </a:xfrm>
          <a:prstGeom prst="straightConnector1">
            <a:avLst/>
          </a:prstGeom>
          <a:noFill/>
          <a:ln w="9525" cap="flat" cmpd="sng">
            <a:solidFill>
              <a:schemeClr val="dk1"/>
            </a:solidFill>
            <a:prstDash val="solid"/>
            <a:round/>
            <a:headEnd type="none" w="med" len="med"/>
            <a:tailEnd type="none" w="med" len="med"/>
          </a:ln>
        </p:spPr>
      </p:cxnSp>
      <p:grpSp>
        <p:nvGrpSpPr>
          <p:cNvPr id="1053" name="Google Shape;1053;p27"/>
          <p:cNvGrpSpPr/>
          <p:nvPr/>
        </p:nvGrpSpPr>
        <p:grpSpPr>
          <a:xfrm flipH="1">
            <a:off x="-195349" y="342900"/>
            <a:ext cx="1151075" cy="149050"/>
            <a:chOff x="-3996754" y="657212"/>
            <a:chExt cx="1151075" cy="166872"/>
          </a:xfrm>
        </p:grpSpPr>
        <p:sp>
          <p:nvSpPr>
            <p:cNvPr id="1054" name="Google Shape;1054;p27"/>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55" name="Google Shape;1055;p27"/>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56" name="Google Shape;1056;p27"/>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57" name="Google Shape;1057;p27"/>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58" name="Google Shape;1058;p27"/>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59" name="Google Shape;1059;p27"/>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0" name="Google Shape;1060;p27"/>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1" name="Google Shape;1061;p27"/>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2" name="Google Shape;1062;p27"/>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3" name="Google Shape;1063;p27"/>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4" name="Google Shape;1064;p27"/>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5" name="Google Shape;1065;p27"/>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6" name="Google Shape;1066;p27"/>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7" name="Google Shape;1067;p27"/>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8" name="Google Shape;1068;p27"/>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069" name="Google Shape;1069;p27"/>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57"/>
        <p:cNvGrpSpPr/>
        <p:nvPr/>
      </p:nvGrpSpPr>
      <p:grpSpPr>
        <a:xfrm>
          <a:off x="0" y="0"/>
          <a:ext cx="0" cy="0"/>
          <a:chOff x="0" y="0"/>
          <a:chExt cx="0" cy="0"/>
        </a:xfrm>
      </p:grpSpPr>
      <p:pic>
        <p:nvPicPr>
          <p:cNvPr id="1358" name="Google Shape;1358;p34"/>
          <p:cNvPicPr preferRelativeResize="0"/>
          <p:nvPr/>
        </p:nvPicPr>
        <p:blipFill>
          <a:blip r:embed="rId2">
            <a:alphaModFix amt="60000"/>
          </a:blip>
          <a:stretch>
            <a:fillRect/>
          </a:stretch>
        </p:blipFill>
        <p:spPr>
          <a:xfrm>
            <a:off x="0" y="0"/>
            <a:ext cx="9143997" cy="5147963"/>
          </a:xfrm>
          <a:prstGeom prst="rect">
            <a:avLst/>
          </a:prstGeom>
          <a:noFill/>
          <a:ln>
            <a:noFill/>
          </a:ln>
        </p:spPr>
      </p:pic>
      <p:sp>
        <p:nvSpPr>
          <p:cNvPr id="1359" name="Google Shape;1359;p34"/>
          <p:cNvSpPr/>
          <p:nvPr/>
        </p:nvSpPr>
        <p:spPr>
          <a:xfrm flipH="1">
            <a:off x="8652294" y="449906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34"/>
          <p:cNvGrpSpPr/>
          <p:nvPr/>
        </p:nvGrpSpPr>
        <p:grpSpPr>
          <a:xfrm rot="5400000" flipH="1">
            <a:off x="8161527" y="456062"/>
            <a:ext cx="1151075" cy="166872"/>
            <a:chOff x="-3996754" y="657212"/>
            <a:chExt cx="1151075" cy="166872"/>
          </a:xfrm>
        </p:grpSpPr>
        <p:sp>
          <p:nvSpPr>
            <p:cNvPr id="1361" name="Google Shape;1361;p34"/>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2" name="Google Shape;1362;p34"/>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3" name="Google Shape;1363;p34"/>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4" name="Google Shape;1364;p34"/>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5" name="Google Shape;1365;p34"/>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6" name="Google Shape;1366;p34"/>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7" name="Google Shape;1367;p34"/>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8" name="Google Shape;1368;p34"/>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69" name="Google Shape;1369;p34"/>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0" name="Google Shape;1370;p34"/>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1" name="Google Shape;1371;p34"/>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2" name="Google Shape;1372;p34"/>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3" name="Google Shape;1373;p34"/>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4" name="Google Shape;1374;p34"/>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5" name="Google Shape;1375;p34"/>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76" name="Google Shape;1376;p34"/>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1377" name="Google Shape;1377;p34"/>
          <p:cNvSpPr/>
          <p:nvPr/>
        </p:nvSpPr>
        <p:spPr>
          <a:xfrm flipH="1">
            <a:off x="8209264" y="3940756"/>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34"/>
          <p:cNvGrpSpPr/>
          <p:nvPr/>
        </p:nvGrpSpPr>
        <p:grpSpPr>
          <a:xfrm flipH="1">
            <a:off x="-133473" y="4604012"/>
            <a:ext cx="1151075" cy="166872"/>
            <a:chOff x="-3996754" y="657212"/>
            <a:chExt cx="1151075" cy="166872"/>
          </a:xfrm>
        </p:grpSpPr>
        <p:sp>
          <p:nvSpPr>
            <p:cNvPr id="1379" name="Google Shape;1379;p34"/>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0" name="Google Shape;1380;p34"/>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1" name="Google Shape;1381;p34"/>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2" name="Google Shape;1382;p34"/>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3" name="Google Shape;1383;p34"/>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4" name="Google Shape;1384;p34"/>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5" name="Google Shape;1385;p34"/>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6" name="Google Shape;1386;p34"/>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7" name="Google Shape;1387;p34"/>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8" name="Google Shape;1388;p34"/>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89" name="Google Shape;1389;p34"/>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90" name="Google Shape;1390;p34"/>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91" name="Google Shape;1391;p34"/>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92" name="Google Shape;1392;p34"/>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93" name="Google Shape;1393;p34"/>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394" name="Google Shape;1394;p34"/>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grpSp>
        <p:nvGrpSpPr>
          <p:cNvPr id="1395" name="Google Shape;1395;p34"/>
          <p:cNvGrpSpPr/>
          <p:nvPr/>
        </p:nvGrpSpPr>
        <p:grpSpPr>
          <a:xfrm flipH="1">
            <a:off x="-1219308" y="90717"/>
            <a:ext cx="3232782" cy="218469"/>
            <a:chOff x="5911214" y="4900842"/>
            <a:chExt cx="3232782" cy="218469"/>
          </a:xfrm>
        </p:grpSpPr>
        <p:sp>
          <p:nvSpPr>
            <p:cNvPr id="1396" name="Google Shape;1396;p34"/>
            <p:cNvSpPr/>
            <p:nvPr/>
          </p:nvSpPr>
          <p:spPr>
            <a:xfrm rot="5400000">
              <a:off x="592780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rot="5400000">
              <a:off x="617945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rot="5400000">
              <a:off x="643110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rot="5400000">
              <a:off x="668275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0" name="Google Shape;1400;p34"/>
            <p:cNvCxnSpPr/>
            <p:nvPr/>
          </p:nvCxnSpPr>
          <p:spPr>
            <a:xfrm rot="10800000">
              <a:off x="6896096" y="5010075"/>
              <a:ext cx="224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01"/>
        <p:cNvGrpSpPr/>
        <p:nvPr/>
      </p:nvGrpSpPr>
      <p:grpSpPr>
        <a:xfrm>
          <a:off x="0" y="0"/>
          <a:ext cx="0" cy="0"/>
          <a:chOff x="0" y="0"/>
          <a:chExt cx="0" cy="0"/>
        </a:xfrm>
      </p:grpSpPr>
      <p:pic>
        <p:nvPicPr>
          <p:cNvPr id="1402" name="Google Shape;1402;p35"/>
          <p:cNvPicPr preferRelativeResize="0"/>
          <p:nvPr/>
        </p:nvPicPr>
        <p:blipFill>
          <a:blip r:embed="rId2">
            <a:alphaModFix amt="60000"/>
          </a:blip>
          <a:stretch>
            <a:fillRect/>
          </a:stretch>
        </p:blipFill>
        <p:spPr>
          <a:xfrm rot="10800000" flipH="1">
            <a:off x="-57150" y="-57774"/>
            <a:ext cx="9211848" cy="5296824"/>
          </a:xfrm>
          <a:prstGeom prst="rect">
            <a:avLst/>
          </a:prstGeom>
          <a:noFill/>
          <a:ln>
            <a:noFill/>
          </a:ln>
        </p:spPr>
      </p:pic>
      <p:sp>
        <p:nvSpPr>
          <p:cNvPr id="1403" name="Google Shape;1403;p35"/>
          <p:cNvSpPr/>
          <p:nvPr/>
        </p:nvSpPr>
        <p:spPr>
          <a:xfrm>
            <a:off x="276102" y="4336543"/>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35"/>
          <p:cNvGrpSpPr/>
          <p:nvPr/>
        </p:nvGrpSpPr>
        <p:grpSpPr>
          <a:xfrm rot="-5400000">
            <a:off x="-214652" y="456075"/>
            <a:ext cx="1151075" cy="166872"/>
            <a:chOff x="-3996754" y="657212"/>
            <a:chExt cx="1151075" cy="166872"/>
          </a:xfrm>
        </p:grpSpPr>
        <p:sp>
          <p:nvSpPr>
            <p:cNvPr id="1405" name="Google Shape;1405;p35"/>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06" name="Google Shape;1406;p35"/>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07" name="Google Shape;1407;p35"/>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08" name="Google Shape;1408;p35"/>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09" name="Google Shape;1409;p35"/>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0" name="Google Shape;1410;p35"/>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1" name="Google Shape;1411;p35"/>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2" name="Google Shape;1412;p35"/>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3" name="Google Shape;1413;p35"/>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4" name="Google Shape;1414;p35"/>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5" name="Google Shape;1415;p35"/>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6" name="Google Shape;1416;p35"/>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7" name="Google Shape;1417;p35"/>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8" name="Google Shape;1418;p35"/>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19" name="Google Shape;1419;p35"/>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0" name="Google Shape;1420;p35"/>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sp>
        <p:nvSpPr>
          <p:cNvPr id="1421" name="Google Shape;1421;p35"/>
          <p:cNvSpPr/>
          <p:nvPr/>
        </p:nvSpPr>
        <p:spPr>
          <a:xfrm>
            <a:off x="665611" y="4102681"/>
            <a:ext cx="443026" cy="443730"/>
          </a:xfrm>
          <a:custGeom>
            <a:avLst/>
            <a:gdLst/>
            <a:ahLst/>
            <a:cxnLst/>
            <a:rect l="l" t="t" r="r" b="b"/>
            <a:pathLst>
              <a:path w="3183" h="3188" extrusionOk="0">
                <a:moveTo>
                  <a:pt x="1693" y="1"/>
                </a:moveTo>
                <a:lnTo>
                  <a:pt x="1576" y="1156"/>
                </a:lnTo>
                <a:lnTo>
                  <a:pt x="1328" y="19"/>
                </a:lnTo>
                <a:lnTo>
                  <a:pt x="1472" y="1174"/>
                </a:lnTo>
                <a:lnTo>
                  <a:pt x="967" y="127"/>
                </a:lnTo>
                <a:lnTo>
                  <a:pt x="1377" y="1215"/>
                </a:lnTo>
                <a:lnTo>
                  <a:pt x="642" y="312"/>
                </a:lnTo>
                <a:lnTo>
                  <a:pt x="1296" y="1278"/>
                </a:lnTo>
                <a:lnTo>
                  <a:pt x="380" y="565"/>
                </a:lnTo>
                <a:lnTo>
                  <a:pt x="1228" y="1350"/>
                </a:lnTo>
                <a:lnTo>
                  <a:pt x="168" y="876"/>
                </a:lnTo>
                <a:lnTo>
                  <a:pt x="1183" y="1441"/>
                </a:lnTo>
                <a:lnTo>
                  <a:pt x="46" y="1219"/>
                </a:lnTo>
                <a:lnTo>
                  <a:pt x="1161" y="1540"/>
                </a:lnTo>
                <a:lnTo>
                  <a:pt x="1" y="1594"/>
                </a:lnTo>
                <a:lnTo>
                  <a:pt x="1161" y="1644"/>
                </a:lnTo>
                <a:lnTo>
                  <a:pt x="41" y="1960"/>
                </a:lnTo>
                <a:lnTo>
                  <a:pt x="1183" y="1743"/>
                </a:lnTo>
                <a:lnTo>
                  <a:pt x="168" y="2307"/>
                </a:lnTo>
                <a:lnTo>
                  <a:pt x="1228" y="1833"/>
                </a:lnTo>
                <a:lnTo>
                  <a:pt x="371" y="2619"/>
                </a:lnTo>
                <a:lnTo>
                  <a:pt x="1292" y="1914"/>
                </a:lnTo>
                <a:lnTo>
                  <a:pt x="637" y="2871"/>
                </a:lnTo>
                <a:lnTo>
                  <a:pt x="1377" y="1978"/>
                </a:lnTo>
                <a:lnTo>
                  <a:pt x="958" y="3061"/>
                </a:lnTo>
                <a:lnTo>
                  <a:pt x="1472" y="2014"/>
                </a:lnTo>
                <a:lnTo>
                  <a:pt x="1314" y="3165"/>
                </a:lnTo>
                <a:lnTo>
                  <a:pt x="1567" y="2032"/>
                </a:lnTo>
                <a:lnTo>
                  <a:pt x="1689" y="3187"/>
                </a:lnTo>
                <a:lnTo>
                  <a:pt x="1671" y="2027"/>
                </a:lnTo>
                <a:lnTo>
                  <a:pt x="2054" y="3129"/>
                </a:lnTo>
                <a:lnTo>
                  <a:pt x="1770" y="2000"/>
                </a:lnTo>
                <a:lnTo>
                  <a:pt x="2393" y="2980"/>
                </a:lnTo>
                <a:lnTo>
                  <a:pt x="1856" y="1946"/>
                </a:lnTo>
                <a:lnTo>
                  <a:pt x="2691" y="2759"/>
                </a:lnTo>
                <a:lnTo>
                  <a:pt x="1928" y="1874"/>
                </a:lnTo>
                <a:lnTo>
                  <a:pt x="2930" y="2474"/>
                </a:lnTo>
                <a:lnTo>
                  <a:pt x="1987" y="1788"/>
                </a:lnTo>
                <a:lnTo>
                  <a:pt x="3097" y="2145"/>
                </a:lnTo>
                <a:lnTo>
                  <a:pt x="2027" y="1693"/>
                </a:lnTo>
                <a:lnTo>
                  <a:pt x="3183" y="1784"/>
                </a:lnTo>
                <a:lnTo>
                  <a:pt x="2036" y="1594"/>
                </a:lnTo>
                <a:lnTo>
                  <a:pt x="3183" y="1413"/>
                </a:lnTo>
                <a:lnTo>
                  <a:pt x="2027" y="1495"/>
                </a:lnTo>
                <a:lnTo>
                  <a:pt x="2027" y="1495"/>
                </a:lnTo>
                <a:lnTo>
                  <a:pt x="3097" y="1052"/>
                </a:lnTo>
                <a:lnTo>
                  <a:pt x="1991" y="1400"/>
                </a:lnTo>
                <a:lnTo>
                  <a:pt x="1991" y="1400"/>
                </a:lnTo>
                <a:lnTo>
                  <a:pt x="2935" y="718"/>
                </a:lnTo>
                <a:lnTo>
                  <a:pt x="1937" y="1310"/>
                </a:lnTo>
                <a:lnTo>
                  <a:pt x="2695" y="434"/>
                </a:lnTo>
                <a:lnTo>
                  <a:pt x="1860" y="1242"/>
                </a:lnTo>
                <a:lnTo>
                  <a:pt x="2397" y="208"/>
                </a:lnTo>
                <a:lnTo>
                  <a:pt x="1770" y="1192"/>
                </a:lnTo>
                <a:lnTo>
                  <a:pt x="2059" y="64"/>
                </a:lnTo>
                <a:lnTo>
                  <a:pt x="1675" y="1165"/>
                </a:lnTo>
                <a:lnTo>
                  <a:pt x="16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35"/>
          <p:cNvGrpSpPr/>
          <p:nvPr/>
        </p:nvGrpSpPr>
        <p:grpSpPr>
          <a:xfrm>
            <a:off x="7992936" y="2407262"/>
            <a:ext cx="1151075" cy="166872"/>
            <a:chOff x="-3996754" y="657212"/>
            <a:chExt cx="1151075" cy="166872"/>
          </a:xfrm>
        </p:grpSpPr>
        <p:sp>
          <p:nvSpPr>
            <p:cNvPr id="1423" name="Google Shape;1423;p35"/>
            <p:cNvSpPr/>
            <p:nvPr/>
          </p:nvSpPr>
          <p:spPr>
            <a:xfrm>
              <a:off x="-3996754" y="657525"/>
              <a:ext cx="26250" cy="26250"/>
            </a:xfrm>
            <a:custGeom>
              <a:avLst/>
              <a:gdLst/>
              <a:ahLst/>
              <a:cxnLst/>
              <a:rect l="l" t="t" r="r" b="b"/>
              <a:pathLst>
                <a:path w="168" h="168" extrusionOk="0">
                  <a:moveTo>
                    <a:pt x="86" y="0"/>
                  </a:moveTo>
                  <a:cubicBezTo>
                    <a:pt x="41" y="0"/>
                    <a:pt x="0" y="32"/>
                    <a:pt x="0" y="81"/>
                  </a:cubicBezTo>
                  <a:cubicBezTo>
                    <a:pt x="0" y="127"/>
                    <a:pt x="41" y="167"/>
                    <a:pt x="86" y="167"/>
                  </a:cubicBezTo>
                  <a:cubicBezTo>
                    <a:pt x="131" y="167"/>
                    <a:pt x="167" y="136"/>
                    <a:pt x="167" y="81"/>
                  </a:cubicBezTo>
                  <a:cubicBezTo>
                    <a:pt x="167" y="32"/>
                    <a:pt x="131" y="0"/>
                    <a:pt x="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4" name="Google Shape;1424;p35"/>
            <p:cNvSpPr/>
            <p:nvPr/>
          </p:nvSpPr>
          <p:spPr>
            <a:xfrm>
              <a:off x="-3848632" y="657212"/>
              <a:ext cx="26250" cy="26562"/>
            </a:xfrm>
            <a:custGeom>
              <a:avLst/>
              <a:gdLst/>
              <a:ahLst/>
              <a:cxnLst/>
              <a:rect l="l" t="t" r="r" b="b"/>
              <a:pathLst>
                <a:path w="168" h="170" extrusionOk="0">
                  <a:moveTo>
                    <a:pt x="99"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5" name="Google Shape;1425;p35"/>
            <p:cNvSpPr/>
            <p:nvPr/>
          </p:nvSpPr>
          <p:spPr>
            <a:xfrm>
              <a:off x="-3700509" y="657212"/>
              <a:ext cx="26250" cy="26562"/>
            </a:xfrm>
            <a:custGeom>
              <a:avLst/>
              <a:gdLst/>
              <a:ahLst/>
              <a:cxnLst/>
              <a:rect l="l" t="t" r="r" b="b"/>
              <a:pathLst>
                <a:path w="168" h="170" extrusionOk="0">
                  <a:moveTo>
                    <a:pt x="98" y="1"/>
                  </a:moveTo>
                  <a:cubicBezTo>
                    <a:pt x="94" y="1"/>
                    <a:pt x="90" y="1"/>
                    <a:pt x="86" y="2"/>
                  </a:cubicBezTo>
                  <a:cubicBezTo>
                    <a:pt x="41" y="2"/>
                    <a:pt x="0" y="34"/>
                    <a:pt x="0" y="83"/>
                  </a:cubicBezTo>
                  <a:cubicBezTo>
                    <a:pt x="0" y="129"/>
                    <a:pt x="32" y="169"/>
                    <a:pt x="86" y="169"/>
                  </a:cubicBezTo>
                  <a:cubicBezTo>
                    <a:pt x="131" y="169"/>
                    <a:pt x="167" y="138"/>
                    <a:pt x="167" y="83"/>
                  </a:cubicBezTo>
                  <a:cubicBezTo>
                    <a:pt x="167" y="38"/>
                    <a:pt x="137"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6" name="Google Shape;1426;p35"/>
            <p:cNvSpPr/>
            <p:nvPr/>
          </p:nvSpPr>
          <p:spPr>
            <a:xfrm>
              <a:off x="-3552543" y="657525"/>
              <a:ext cx="26250" cy="26250"/>
            </a:xfrm>
            <a:custGeom>
              <a:avLst/>
              <a:gdLst/>
              <a:ahLst/>
              <a:cxnLst/>
              <a:rect l="l" t="t" r="r" b="b"/>
              <a:pathLst>
                <a:path w="168" h="168" extrusionOk="0">
                  <a:moveTo>
                    <a:pt x="87" y="0"/>
                  </a:moveTo>
                  <a:cubicBezTo>
                    <a:pt x="42" y="0"/>
                    <a:pt x="1" y="32"/>
                    <a:pt x="1" y="81"/>
                  </a:cubicBezTo>
                  <a:cubicBezTo>
                    <a:pt x="1" y="127"/>
                    <a:pt x="42"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7" name="Google Shape;1427;p35"/>
            <p:cNvSpPr/>
            <p:nvPr/>
          </p:nvSpPr>
          <p:spPr>
            <a:xfrm>
              <a:off x="-3404420" y="657525"/>
              <a:ext cx="26250" cy="26250"/>
            </a:xfrm>
            <a:custGeom>
              <a:avLst/>
              <a:gdLst/>
              <a:ahLst/>
              <a:cxnLst/>
              <a:rect l="l" t="t" r="r" b="b"/>
              <a:pathLst>
                <a:path w="168" h="168" extrusionOk="0">
                  <a:moveTo>
                    <a:pt x="87" y="0"/>
                  </a:moveTo>
                  <a:cubicBezTo>
                    <a:pt x="41" y="0"/>
                    <a:pt x="1" y="32"/>
                    <a:pt x="1" y="81"/>
                  </a:cubicBezTo>
                  <a:cubicBezTo>
                    <a:pt x="1" y="127"/>
                    <a:pt x="41" y="167"/>
                    <a:pt x="87" y="167"/>
                  </a:cubicBezTo>
                  <a:cubicBezTo>
                    <a:pt x="132" y="167"/>
                    <a:pt x="168" y="136"/>
                    <a:pt x="168" y="81"/>
                  </a:cubicBezTo>
                  <a:cubicBezTo>
                    <a:pt x="168"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8" name="Google Shape;1428;p35"/>
            <p:cNvSpPr/>
            <p:nvPr/>
          </p:nvSpPr>
          <p:spPr>
            <a:xfrm>
              <a:off x="-3255516" y="657212"/>
              <a:ext cx="26875" cy="26562"/>
            </a:xfrm>
            <a:custGeom>
              <a:avLst/>
              <a:gdLst/>
              <a:ahLst/>
              <a:cxnLst/>
              <a:rect l="l" t="t" r="r" b="b"/>
              <a:pathLst>
                <a:path w="172" h="170" extrusionOk="0">
                  <a:moveTo>
                    <a:pt x="99" y="1"/>
                  </a:moveTo>
                  <a:cubicBezTo>
                    <a:pt x="94" y="1"/>
                    <a:pt x="90" y="1"/>
                    <a:pt x="86" y="2"/>
                  </a:cubicBezTo>
                  <a:cubicBezTo>
                    <a:pt x="41" y="2"/>
                    <a:pt x="0" y="34"/>
                    <a:pt x="0" y="83"/>
                  </a:cubicBezTo>
                  <a:cubicBezTo>
                    <a:pt x="0" y="129"/>
                    <a:pt x="36" y="169"/>
                    <a:pt x="86" y="169"/>
                  </a:cubicBezTo>
                  <a:cubicBezTo>
                    <a:pt x="131" y="169"/>
                    <a:pt x="172" y="138"/>
                    <a:pt x="172" y="83"/>
                  </a:cubicBezTo>
                  <a:cubicBezTo>
                    <a:pt x="172" y="38"/>
                    <a:pt x="138" y="1"/>
                    <a:pt x="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29" name="Google Shape;1429;p35"/>
            <p:cNvSpPr/>
            <p:nvPr/>
          </p:nvSpPr>
          <p:spPr>
            <a:xfrm>
              <a:off x="-3107393" y="657212"/>
              <a:ext cx="26875" cy="26562"/>
            </a:xfrm>
            <a:custGeom>
              <a:avLst/>
              <a:gdLst/>
              <a:ahLst/>
              <a:cxnLst/>
              <a:rect l="l" t="t" r="r" b="b"/>
              <a:pathLst>
                <a:path w="172" h="170" extrusionOk="0">
                  <a:moveTo>
                    <a:pt x="98" y="1"/>
                  </a:moveTo>
                  <a:cubicBezTo>
                    <a:pt x="94" y="1"/>
                    <a:pt x="90" y="1"/>
                    <a:pt x="86" y="2"/>
                  </a:cubicBezTo>
                  <a:cubicBezTo>
                    <a:pt x="41" y="2"/>
                    <a:pt x="0" y="34"/>
                    <a:pt x="0" y="83"/>
                  </a:cubicBezTo>
                  <a:cubicBezTo>
                    <a:pt x="0" y="129"/>
                    <a:pt x="32" y="169"/>
                    <a:pt x="86" y="169"/>
                  </a:cubicBezTo>
                  <a:cubicBezTo>
                    <a:pt x="131" y="169"/>
                    <a:pt x="172" y="138"/>
                    <a:pt x="172" y="83"/>
                  </a:cubicBezTo>
                  <a:cubicBezTo>
                    <a:pt x="172" y="38"/>
                    <a:pt x="138" y="1"/>
                    <a:pt x="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0" name="Google Shape;1430;p35"/>
            <p:cNvSpPr/>
            <p:nvPr/>
          </p:nvSpPr>
          <p:spPr>
            <a:xfrm>
              <a:off x="-2959427" y="657525"/>
              <a:ext cx="27031" cy="26250"/>
            </a:xfrm>
            <a:custGeom>
              <a:avLst/>
              <a:gdLst/>
              <a:ahLst/>
              <a:cxnLst/>
              <a:rect l="l" t="t" r="r" b="b"/>
              <a:pathLst>
                <a:path w="173" h="168" extrusionOk="0">
                  <a:moveTo>
                    <a:pt x="87" y="0"/>
                  </a:moveTo>
                  <a:cubicBezTo>
                    <a:pt x="42" y="0"/>
                    <a:pt x="1" y="32"/>
                    <a:pt x="1" y="81"/>
                  </a:cubicBezTo>
                  <a:cubicBezTo>
                    <a:pt x="1" y="127"/>
                    <a:pt x="42" y="167"/>
                    <a:pt x="87" y="167"/>
                  </a:cubicBezTo>
                  <a:cubicBezTo>
                    <a:pt x="132" y="167"/>
                    <a:pt x="172" y="136"/>
                    <a:pt x="172" y="81"/>
                  </a:cubicBezTo>
                  <a:cubicBezTo>
                    <a:pt x="172" y="32"/>
                    <a:pt x="132" y="0"/>
                    <a:pt x="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1" name="Google Shape;1431;p35"/>
            <p:cNvSpPr/>
            <p:nvPr/>
          </p:nvSpPr>
          <p:spPr>
            <a:xfrm>
              <a:off x="-3910037" y="797054"/>
              <a:ext cx="27031" cy="27031"/>
            </a:xfrm>
            <a:custGeom>
              <a:avLst/>
              <a:gdLst/>
              <a:ahLst/>
              <a:cxnLst/>
              <a:rect l="l" t="t" r="r" b="b"/>
              <a:pathLst>
                <a:path w="173" h="173" extrusionOk="0">
                  <a:moveTo>
                    <a:pt x="86" y="1"/>
                  </a:moveTo>
                  <a:cubicBezTo>
                    <a:pt x="41" y="1"/>
                    <a:pt x="1" y="41"/>
                    <a:pt x="1" y="87"/>
                  </a:cubicBezTo>
                  <a:cubicBezTo>
                    <a:pt x="1"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2" name="Google Shape;1432;p35"/>
            <p:cNvSpPr/>
            <p:nvPr/>
          </p:nvSpPr>
          <p:spPr>
            <a:xfrm>
              <a:off x="-3761289"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3" name="Google Shape;1433;p35"/>
            <p:cNvSpPr/>
            <p:nvPr/>
          </p:nvSpPr>
          <p:spPr>
            <a:xfrm>
              <a:off x="-3613792" y="797054"/>
              <a:ext cx="26875" cy="27031"/>
            </a:xfrm>
            <a:custGeom>
              <a:avLst/>
              <a:gdLst/>
              <a:ahLst/>
              <a:cxnLst/>
              <a:rect l="l" t="t" r="r" b="b"/>
              <a:pathLst>
                <a:path w="172" h="173" extrusionOk="0">
                  <a:moveTo>
                    <a:pt x="86" y="1"/>
                  </a:moveTo>
                  <a:cubicBezTo>
                    <a:pt x="41" y="1"/>
                    <a:pt x="0" y="41"/>
                    <a:pt x="0" y="87"/>
                  </a:cubicBezTo>
                  <a:cubicBezTo>
                    <a:pt x="0" y="132"/>
                    <a:pt x="41" y="172"/>
                    <a:pt x="86" y="172"/>
                  </a:cubicBezTo>
                  <a:cubicBezTo>
                    <a:pt x="136" y="172"/>
                    <a:pt x="172" y="132"/>
                    <a:pt x="172" y="87"/>
                  </a:cubicBezTo>
                  <a:cubicBezTo>
                    <a:pt x="172" y="41"/>
                    <a:pt x="136"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4" name="Google Shape;1434;p35"/>
            <p:cNvSpPr/>
            <p:nvPr/>
          </p:nvSpPr>
          <p:spPr>
            <a:xfrm>
              <a:off x="-346504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5" name="Google Shape;1435;p35"/>
            <p:cNvSpPr/>
            <p:nvPr/>
          </p:nvSpPr>
          <p:spPr>
            <a:xfrm>
              <a:off x="-3316140" y="797054"/>
              <a:ext cx="26250" cy="27031"/>
            </a:xfrm>
            <a:custGeom>
              <a:avLst/>
              <a:gdLst/>
              <a:ahLst/>
              <a:cxnLst/>
              <a:rect l="l" t="t" r="r" b="b"/>
              <a:pathLst>
                <a:path w="168" h="173" extrusionOk="0">
                  <a:moveTo>
                    <a:pt x="86" y="1"/>
                  </a:moveTo>
                  <a:cubicBezTo>
                    <a:pt x="36" y="1"/>
                    <a:pt x="0" y="41"/>
                    <a:pt x="0" y="87"/>
                  </a:cubicBezTo>
                  <a:cubicBezTo>
                    <a:pt x="0" y="132"/>
                    <a:pt x="36" y="172"/>
                    <a:pt x="86" y="172"/>
                  </a:cubicBezTo>
                  <a:cubicBezTo>
                    <a:pt x="131" y="172"/>
                    <a:pt x="167" y="132"/>
                    <a:pt x="167" y="87"/>
                  </a:cubicBezTo>
                  <a:cubicBezTo>
                    <a:pt x="167" y="41"/>
                    <a:pt x="131"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6" name="Google Shape;1436;p35"/>
            <p:cNvSpPr/>
            <p:nvPr/>
          </p:nvSpPr>
          <p:spPr>
            <a:xfrm>
              <a:off x="-3168174" y="797054"/>
              <a:ext cx="26250" cy="27031"/>
            </a:xfrm>
            <a:custGeom>
              <a:avLst/>
              <a:gdLst/>
              <a:ahLst/>
              <a:cxnLst/>
              <a:rect l="l" t="t" r="r" b="b"/>
              <a:pathLst>
                <a:path w="168" h="173" extrusionOk="0">
                  <a:moveTo>
                    <a:pt x="82" y="1"/>
                  </a:moveTo>
                  <a:cubicBezTo>
                    <a:pt x="37" y="1"/>
                    <a:pt x="1" y="41"/>
                    <a:pt x="1" y="87"/>
                  </a:cubicBezTo>
                  <a:cubicBezTo>
                    <a:pt x="1" y="132"/>
                    <a:pt x="37" y="172"/>
                    <a:pt x="82" y="172"/>
                  </a:cubicBezTo>
                  <a:cubicBezTo>
                    <a:pt x="132" y="172"/>
                    <a:pt x="168" y="132"/>
                    <a:pt x="168" y="87"/>
                  </a:cubicBezTo>
                  <a:cubicBezTo>
                    <a:pt x="168" y="41"/>
                    <a:pt x="132" y="1"/>
                    <a:pt x="8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7" name="Google Shape;1437;p35"/>
            <p:cNvSpPr/>
            <p:nvPr/>
          </p:nvSpPr>
          <p:spPr>
            <a:xfrm>
              <a:off x="-3020051" y="797054"/>
              <a:ext cx="26250" cy="27031"/>
            </a:xfrm>
            <a:custGeom>
              <a:avLst/>
              <a:gdLst/>
              <a:ahLst/>
              <a:cxnLst/>
              <a:rect l="l" t="t" r="r" b="b"/>
              <a:pathLst>
                <a:path w="168" h="173" extrusionOk="0">
                  <a:moveTo>
                    <a:pt x="87" y="1"/>
                  </a:moveTo>
                  <a:cubicBezTo>
                    <a:pt x="41" y="1"/>
                    <a:pt x="1" y="37"/>
                    <a:pt x="1" y="87"/>
                  </a:cubicBezTo>
                  <a:cubicBezTo>
                    <a:pt x="1" y="132"/>
                    <a:pt x="41" y="172"/>
                    <a:pt x="87" y="172"/>
                  </a:cubicBezTo>
                  <a:cubicBezTo>
                    <a:pt x="132" y="172"/>
                    <a:pt x="168" y="136"/>
                    <a:pt x="168" y="87"/>
                  </a:cubicBezTo>
                  <a:cubicBezTo>
                    <a:pt x="168" y="37"/>
                    <a:pt x="132"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1438" name="Google Shape;1438;p35"/>
            <p:cNvSpPr/>
            <p:nvPr/>
          </p:nvSpPr>
          <p:spPr>
            <a:xfrm>
              <a:off x="-2871928" y="797054"/>
              <a:ext cx="26250" cy="27031"/>
            </a:xfrm>
            <a:custGeom>
              <a:avLst/>
              <a:gdLst/>
              <a:ahLst/>
              <a:cxnLst/>
              <a:rect l="l" t="t" r="r" b="b"/>
              <a:pathLst>
                <a:path w="168" h="173" extrusionOk="0">
                  <a:moveTo>
                    <a:pt x="86" y="1"/>
                  </a:moveTo>
                  <a:cubicBezTo>
                    <a:pt x="37" y="1"/>
                    <a:pt x="1" y="41"/>
                    <a:pt x="1" y="87"/>
                  </a:cubicBezTo>
                  <a:cubicBezTo>
                    <a:pt x="1" y="132"/>
                    <a:pt x="37" y="172"/>
                    <a:pt x="86" y="172"/>
                  </a:cubicBezTo>
                  <a:cubicBezTo>
                    <a:pt x="132" y="172"/>
                    <a:pt x="168" y="132"/>
                    <a:pt x="168" y="87"/>
                  </a:cubicBezTo>
                  <a:cubicBezTo>
                    <a:pt x="168" y="41"/>
                    <a:pt x="132" y="1"/>
                    <a:pt x="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grpSp>
        <p:nvGrpSpPr>
          <p:cNvPr id="1439" name="Google Shape;1439;p35"/>
          <p:cNvGrpSpPr/>
          <p:nvPr/>
        </p:nvGrpSpPr>
        <p:grpSpPr>
          <a:xfrm>
            <a:off x="5911214" y="4824642"/>
            <a:ext cx="3232782" cy="218469"/>
            <a:chOff x="5911214" y="4900842"/>
            <a:chExt cx="3232782" cy="218469"/>
          </a:xfrm>
        </p:grpSpPr>
        <p:sp>
          <p:nvSpPr>
            <p:cNvPr id="1440" name="Google Shape;1440;p35"/>
            <p:cNvSpPr/>
            <p:nvPr/>
          </p:nvSpPr>
          <p:spPr>
            <a:xfrm rot="5400000">
              <a:off x="592780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rot="5400000">
              <a:off x="617945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rot="5400000">
              <a:off x="643110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rot="5400000">
              <a:off x="6682752" y="4884254"/>
              <a:ext cx="218469" cy="251644"/>
            </a:xfrm>
            <a:custGeom>
              <a:avLst/>
              <a:gdLst/>
              <a:ahLst/>
              <a:cxnLst/>
              <a:rect l="l" t="t" r="r" b="b"/>
              <a:pathLst>
                <a:path w="841" h="1026" extrusionOk="0">
                  <a:moveTo>
                    <a:pt x="420" y="1"/>
                  </a:moveTo>
                  <a:lnTo>
                    <a:pt x="407" y="91"/>
                  </a:lnTo>
                  <a:cubicBezTo>
                    <a:pt x="380" y="303"/>
                    <a:pt x="217" y="479"/>
                    <a:pt x="1" y="511"/>
                  </a:cubicBezTo>
                  <a:cubicBezTo>
                    <a:pt x="217" y="547"/>
                    <a:pt x="380" y="723"/>
                    <a:pt x="407" y="935"/>
                  </a:cubicBezTo>
                  <a:lnTo>
                    <a:pt x="420" y="1026"/>
                  </a:lnTo>
                  <a:lnTo>
                    <a:pt x="429" y="935"/>
                  </a:lnTo>
                  <a:cubicBezTo>
                    <a:pt x="461" y="723"/>
                    <a:pt x="623" y="547"/>
                    <a:pt x="840" y="511"/>
                  </a:cubicBezTo>
                  <a:cubicBezTo>
                    <a:pt x="623" y="475"/>
                    <a:pt x="461" y="303"/>
                    <a:pt x="429" y="91"/>
                  </a:cubicBezTo>
                  <a:lnTo>
                    <a:pt x="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4" name="Google Shape;1444;p35"/>
            <p:cNvCxnSpPr/>
            <p:nvPr/>
          </p:nvCxnSpPr>
          <p:spPr>
            <a:xfrm rot="10800000">
              <a:off x="6896096" y="5010075"/>
              <a:ext cx="224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00000"/>
              </a:lnSpc>
              <a:spcBef>
                <a:spcPts val="160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00000"/>
              </a:lnSpc>
              <a:spcBef>
                <a:spcPts val="1600"/>
              </a:spcBef>
              <a:spcAft>
                <a:spcPts val="160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73"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4.xml"/><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5.xml"/><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6.xml"/><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1.xml"/><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2.xm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3.xml"/><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63F4"/>
        </a:solidFill>
        <a:effectLst/>
      </p:bgPr>
    </p:bg>
    <p:spTree>
      <p:nvGrpSpPr>
        <p:cNvPr id="1" name="Shape 1454"/>
        <p:cNvGrpSpPr/>
        <p:nvPr/>
      </p:nvGrpSpPr>
      <p:grpSpPr>
        <a:xfrm>
          <a:off x="0" y="0"/>
          <a:ext cx="0" cy="0"/>
          <a:chOff x="0" y="0"/>
          <a:chExt cx="0" cy="0"/>
        </a:xfrm>
      </p:grpSpPr>
      <p:sp>
        <p:nvSpPr>
          <p:cNvPr id="1455" name="Google Shape;1455;p39"/>
          <p:cNvSpPr txBox="1">
            <a:spLocks noGrp="1"/>
          </p:cNvSpPr>
          <p:nvPr>
            <p:ph type="ctrTitle"/>
          </p:nvPr>
        </p:nvSpPr>
        <p:spPr>
          <a:xfrm>
            <a:off x="1522564" y="964671"/>
            <a:ext cx="5924700" cy="197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Maps in PowerBI</a:t>
            </a:r>
            <a:endParaRPr dirty="0"/>
          </a:p>
        </p:txBody>
      </p:sp>
      <p:sp>
        <p:nvSpPr>
          <p:cNvPr id="1456" name="Google Shape;1456;p39"/>
          <p:cNvSpPr txBox="1">
            <a:spLocks noGrp="1"/>
          </p:cNvSpPr>
          <p:nvPr>
            <p:ph type="subTitle" idx="1"/>
          </p:nvPr>
        </p:nvSpPr>
        <p:spPr>
          <a:xfrm>
            <a:off x="1609650" y="3363900"/>
            <a:ext cx="59247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PELAGIA T MUYAMBIRI</a:t>
            </a:r>
            <a:endParaRPr dirty="0"/>
          </a:p>
        </p:txBody>
      </p:sp>
      <p:pic>
        <p:nvPicPr>
          <p:cNvPr id="10" name="Audio 9">
            <a:hlinkClick r:id="" action="ppaction://media"/>
            <a:extLst>
              <a:ext uri="{FF2B5EF4-FFF2-40B4-BE49-F238E27FC236}">
                <a16:creationId xmlns:a16="http://schemas.microsoft.com/office/drawing/2014/main" id="{FFFF9434-294B-4571-AA35-9107AE6669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86"/>
    </mc:Choice>
    <mc:Fallback>
      <p:transition spd="slow" advTm="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27852C5C-1A39-44F9-8EB0-37221A5B7C1D}"/>
              </a:ext>
            </a:extLst>
          </p:cNvPr>
          <p:cNvPicPr>
            <a:picLocks noChangeAspect="1"/>
          </p:cNvPicPr>
          <p:nvPr/>
        </p:nvPicPr>
        <p:blipFill>
          <a:blip r:embed="rId5"/>
          <a:stretch>
            <a:fillRect/>
          </a:stretch>
        </p:blipFill>
        <p:spPr>
          <a:xfrm>
            <a:off x="0" y="0"/>
            <a:ext cx="9144000" cy="51435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0" name="Ink 9">
                <a:extLst>
                  <a:ext uri="{FF2B5EF4-FFF2-40B4-BE49-F238E27FC236}">
                    <a16:creationId xmlns:a16="http://schemas.microsoft.com/office/drawing/2014/main" id="{263B5226-AC34-4166-A7CD-DD19933F2DBA}"/>
                  </a:ext>
                </a:extLst>
              </p14:cNvPr>
              <p14:cNvContentPartPr/>
              <p14:nvPr>
                <p:extLst>
                  <p:ext uri="{42D2F446-02D8-4167-A562-619A0277C38B}">
                    <p15:isNarration xmlns:p15="http://schemas.microsoft.com/office/powerpoint/2012/main" val="1"/>
                  </p:ext>
                </p:extLst>
              </p14:nvPr>
            </p14:nvContentPartPr>
            <p14:xfrm>
              <a:off x="976320" y="216000"/>
              <a:ext cx="6834960" cy="4402440"/>
            </p14:xfrm>
          </p:contentPart>
        </mc:Choice>
        <mc:Fallback>
          <p:pic>
            <p:nvPicPr>
              <p:cNvPr id="10" name="Ink 9">
                <a:extLst>
                  <a:ext uri="{FF2B5EF4-FFF2-40B4-BE49-F238E27FC236}">
                    <a16:creationId xmlns:a16="http://schemas.microsoft.com/office/drawing/2014/main" id="{263B5226-AC34-4166-A7CD-DD19933F2DBA}"/>
                  </a:ext>
                </a:extLst>
              </p:cNvPr>
              <p:cNvPicPr>
                <a:picLocks noGrp="1" noRot="1" noChangeAspect="1" noMove="1" noResize="1" noEditPoints="1" noAdjustHandles="1" noChangeArrowheads="1" noChangeShapeType="1"/>
              </p:cNvPicPr>
              <p:nvPr/>
            </p:nvPicPr>
            <p:blipFill>
              <a:blip r:embed="rId7"/>
              <a:stretch>
                <a:fillRect/>
              </a:stretch>
            </p:blipFill>
            <p:spPr>
              <a:xfrm>
                <a:off x="966960" y="206640"/>
                <a:ext cx="6853680" cy="4421160"/>
              </a:xfrm>
              <a:prstGeom prst="rect">
                <a:avLst/>
              </a:prstGeom>
            </p:spPr>
          </p:pic>
        </mc:Fallback>
      </mc:AlternateContent>
      <p:pic>
        <p:nvPicPr>
          <p:cNvPr id="11" name="Audio 10">
            <a:hlinkClick r:id="" action="ppaction://media"/>
            <a:extLst>
              <a:ext uri="{FF2B5EF4-FFF2-40B4-BE49-F238E27FC236}">
                <a16:creationId xmlns:a16="http://schemas.microsoft.com/office/drawing/2014/main" id="{B5596E3C-011A-4CF3-A16F-54C8BA8A65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08177304"/>
      </p:ext>
    </p:extLst>
  </p:cSld>
  <p:clrMapOvr>
    <a:masterClrMapping/>
  </p:clrMapOvr>
  <mc:AlternateContent xmlns:mc="http://schemas.openxmlformats.org/markup-compatibility/2006">
    <mc:Choice xmlns:p14="http://schemas.microsoft.com/office/powerpoint/2010/main" Requires="p14">
      <p:transition spd="slow" p14:dur="2000" advTm="9506"/>
    </mc:Choice>
    <mc:Fallback>
      <p:transition spd="slow" advTm="9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A45BE27-3B5C-4D73-977B-59E5CE8301B5}"/>
              </a:ext>
            </a:extLst>
          </p:cNvPr>
          <p:cNvPicPr>
            <a:picLocks noChangeAspect="1"/>
          </p:cNvPicPr>
          <p:nvPr/>
        </p:nvPicPr>
        <p:blipFill>
          <a:blip r:embed="rId5"/>
          <a:stretch>
            <a:fillRect/>
          </a:stretch>
        </p:blipFill>
        <p:spPr>
          <a:xfrm>
            <a:off x="0" y="1"/>
            <a:ext cx="9144000" cy="51435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0" name="Ink 9">
                <a:extLst>
                  <a:ext uri="{FF2B5EF4-FFF2-40B4-BE49-F238E27FC236}">
                    <a16:creationId xmlns:a16="http://schemas.microsoft.com/office/drawing/2014/main" id="{F406026F-BBB7-40A2-91D8-EA11CE101103}"/>
                  </a:ext>
                </a:extLst>
              </p14:cNvPr>
              <p14:cNvContentPartPr/>
              <p14:nvPr>
                <p:extLst>
                  <p:ext uri="{42D2F446-02D8-4167-A562-619A0277C38B}">
                    <p15:isNarration xmlns:p15="http://schemas.microsoft.com/office/powerpoint/2012/main" val="1"/>
                  </p:ext>
                </p:extLst>
              </p14:nvPr>
            </p14:nvContentPartPr>
            <p14:xfrm>
              <a:off x="37440" y="300600"/>
              <a:ext cx="6966360" cy="3538800"/>
            </p14:xfrm>
          </p:contentPart>
        </mc:Choice>
        <mc:Fallback>
          <p:pic>
            <p:nvPicPr>
              <p:cNvPr id="10" name="Ink 9">
                <a:extLst>
                  <a:ext uri="{FF2B5EF4-FFF2-40B4-BE49-F238E27FC236}">
                    <a16:creationId xmlns:a16="http://schemas.microsoft.com/office/drawing/2014/main" id="{F406026F-BBB7-40A2-91D8-EA11CE101103}"/>
                  </a:ext>
                </a:extLst>
              </p:cNvPr>
              <p:cNvPicPr>
                <a:picLocks noGrp="1" noRot="1" noChangeAspect="1" noMove="1" noResize="1" noEditPoints="1" noAdjustHandles="1" noChangeArrowheads="1" noChangeShapeType="1"/>
              </p:cNvPicPr>
              <p:nvPr/>
            </p:nvPicPr>
            <p:blipFill>
              <a:blip r:embed="rId7"/>
              <a:stretch>
                <a:fillRect/>
              </a:stretch>
            </p:blipFill>
            <p:spPr>
              <a:xfrm>
                <a:off x="28080" y="291240"/>
                <a:ext cx="6985080" cy="3557520"/>
              </a:xfrm>
              <a:prstGeom prst="rect">
                <a:avLst/>
              </a:prstGeom>
            </p:spPr>
          </p:pic>
        </mc:Fallback>
      </mc:AlternateContent>
      <p:pic>
        <p:nvPicPr>
          <p:cNvPr id="11" name="Audio 10">
            <a:hlinkClick r:id="" action="ppaction://media"/>
            <a:extLst>
              <a:ext uri="{FF2B5EF4-FFF2-40B4-BE49-F238E27FC236}">
                <a16:creationId xmlns:a16="http://schemas.microsoft.com/office/drawing/2014/main" id="{33304649-8CA8-4F93-A5D1-1AEB8669DC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100712088"/>
      </p:ext>
    </p:extLst>
  </p:cSld>
  <p:clrMapOvr>
    <a:masterClrMapping/>
  </p:clrMapOvr>
  <mc:AlternateContent xmlns:mc="http://schemas.openxmlformats.org/markup-compatibility/2006">
    <mc:Choice xmlns:p14="http://schemas.microsoft.com/office/powerpoint/2010/main" Requires="p14">
      <p:transition spd="slow" p14:dur="2000" advTm="35281"/>
    </mc:Choice>
    <mc:Fallback>
      <p:transition spd="slow" advTm="3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774B12E-04DD-4516-AA8C-3F8F944ACEF5}"/>
              </a:ext>
            </a:extLst>
          </p:cNvPr>
          <p:cNvPicPr>
            <a:picLocks noChangeAspect="1"/>
          </p:cNvPicPr>
          <p:nvPr/>
        </p:nvPicPr>
        <p:blipFill>
          <a:blip r:embed="rId5"/>
          <a:stretch>
            <a:fillRect/>
          </a:stretch>
        </p:blipFill>
        <p:spPr>
          <a:xfrm>
            <a:off x="0" y="0"/>
            <a:ext cx="9144000" cy="5143499"/>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8" name="Ink 7">
                <a:extLst>
                  <a:ext uri="{FF2B5EF4-FFF2-40B4-BE49-F238E27FC236}">
                    <a16:creationId xmlns:a16="http://schemas.microsoft.com/office/drawing/2014/main" id="{AE369639-214D-4FEC-A3D2-4D98A533A568}"/>
                  </a:ext>
                </a:extLst>
              </p14:cNvPr>
              <p14:cNvContentPartPr/>
              <p14:nvPr>
                <p:extLst>
                  <p:ext uri="{42D2F446-02D8-4167-A562-619A0277C38B}">
                    <p15:isNarration xmlns:p15="http://schemas.microsoft.com/office/powerpoint/2012/main" val="1"/>
                  </p:ext>
                </p:extLst>
              </p14:nvPr>
            </p14:nvContentPartPr>
            <p14:xfrm>
              <a:off x="356760" y="694800"/>
              <a:ext cx="3445560" cy="572760"/>
            </p14:xfrm>
          </p:contentPart>
        </mc:Choice>
        <mc:Fallback>
          <p:pic>
            <p:nvPicPr>
              <p:cNvPr id="8" name="Ink 7">
                <a:extLst>
                  <a:ext uri="{FF2B5EF4-FFF2-40B4-BE49-F238E27FC236}">
                    <a16:creationId xmlns:a16="http://schemas.microsoft.com/office/drawing/2014/main" id="{AE369639-214D-4FEC-A3D2-4D98A533A568}"/>
                  </a:ext>
                </a:extLst>
              </p:cNvPr>
              <p:cNvPicPr>
                <a:picLocks noGrp="1" noRot="1" noChangeAspect="1" noMove="1" noResize="1" noEditPoints="1" noAdjustHandles="1" noChangeArrowheads="1" noChangeShapeType="1"/>
              </p:cNvPicPr>
              <p:nvPr/>
            </p:nvPicPr>
            <p:blipFill>
              <a:blip r:embed="rId7"/>
              <a:stretch>
                <a:fillRect/>
              </a:stretch>
            </p:blipFill>
            <p:spPr>
              <a:xfrm>
                <a:off x="347400" y="685440"/>
                <a:ext cx="3464280" cy="591480"/>
              </a:xfrm>
              <a:prstGeom prst="rect">
                <a:avLst/>
              </a:prstGeom>
            </p:spPr>
          </p:pic>
        </mc:Fallback>
      </mc:AlternateContent>
      <p:pic>
        <p:nvPicPr>
          <p:cNvPr id="9" name="Audio 8">
            <a:hlinkClick r:id="" action="ppaction://media"/>
            <a:extLst>
              <a:ext uri="{FF2B5EF4-FFF2-40B4-BE49-F238E27FC236}">
                <a16:creationId xmlns:a16="http://schemas.microsoft.com/office/drawing/2014/main" id="{9761A5C9-0661-45EA-8A7A-793617A0BEB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768166244"/>
      </p:ext>
    </p:extLst>
  </p:cSld>
  <p:clrMapOvr>
    <a:masterClrMapping/>
  </p:clrMapOvr>
  <mc:AlternateContent xmlns:mc="http://schemas.openxmlformats.org/markup-compatibility/2006">
    <mc:Choice xmlns:p14="http://schemas.microsoft.com/office/powerpoint/2010/main" Requires="p14">
      <p:transition spd="slow" p14:dur="2000" advTm="10412"/>
    </mc:Choice>
    <mc:Fallback>
      <p:transition spd="slow" advTm="10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90"/>
        <p:cNvGrpSpPr/>
        <p:nvPr/>
      </p:nvGrpSpPr>
      <p:grpSpPr>
        <a:xfrm>
          <a:off x="0" y="0"/>
          <a:ext cx="0" cy="0"/>
          <a:chOff x="0" y="0"/>
          <a:chExt cx="0" cy="0"/>
        </a:xfrm>
      </p:grpSpPr>
      <p:sp>
        <p:nvSpPr>
          <p:cNvPr id="1491" name="Google Shape;1491;p42"/>
          <p:cNvSpPr txBox="1">
            <a:spLocks noGrp="1"/>
          </p:cNvSpPr>
          <p:nvPr>
            <p:ph type="title"/>
          </p:nvPr>
        </p:nvSpPr>
        <p:spPr>
          <a:xfrm>
            <a:off x="1876350" y="1317171"/>
            <a:ext cx="5391300" cy="22005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ZW" sz="8800" dirty="0"/>
              <a:t>THANK YOU</a:t>
            </a:r>
            <a:endParaRPr sz="8800" dirty="0"/>
          </a:p>
        </p:txBody>
      </p:sp>
      <p:pic>
        <p:nvPicPr>
          <p:cNvPr id="3" name="Audio 2">
            <a:hlinkClick r:id="" action="ppaction://media"/>
            <a:extLst>
              <a:ext uri="{FF2B5EF4-FFF2-40B4-BE49-F238E27FC236}">
                <a16:creationId xmlns:a16="http://schemas.microsoft.com/office/drawing/2014/main" id="{EA2EDA08-AF10-4D06-9314-9D226268DB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1"/>
    </mc:Choice>
    <mc:Fallback>
      <p:transition spd="slow" advTm="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475" name="Google Shape;1475;p41"/>
          <p:cNvSpPr txBox="1">
            <a:spLocks noGrp="1"/>
          </p:cNvSpPr>
          <p:nvPr>
            <p:ph type="subTitle" idx="9"/>
          </p:nvPr>
        </p:nvSpPr>
        <p:spPr>
          <a:xfrm>
            <a:off x="1944757" y="1696502"/>
            <a:ext cx="2506360" cy="698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are maps?</a:t>
            </a:r>
            <a:endParaRPr dirty="0"/>
          </a:p>
        </p:txBody>
      </p:sp>
      <p:sp>
        <p:nvSpPr>
          <p:cNvPr id="1476" name="Google Shape;1476;p41"/>
          <p:cNvSpPr txBox="1">
            <a:spLocks noGrp="1"/>
          </p:cNvSpPr>
          <p:nvPr>
            <p:ph type="subTitle" idx="13"/>
          </p:nvPr>
        </p:nvSpPr>
        <p:spPr>
          <a:xfrm>
            <a:off x="5596113" y="1947252"/>
            <a:ext cx="2908962" cy="4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Importance of maps </a:t>
            </a:r>
            <a:endParaRPr dirty="0"/>
          </a:p>
        </p:txBody>
      </p:sp>
      <p:sp>
        <p:nvSpPr>
          <p:cNvPr id="1478" name="Google Shape;1478;p41"/>
          <p:cNvSpPr txBox="1">
            <a:spLocks noGrp="1"/>
          </p:cNvSpPr>
          <p:nvPr>
            <p:ph type="subTitle" idx="15"/>
          </p:nvPr>
        </p:nvSpPr>
        <p:spPr>
          <a:xfrm>
            <a:off x="3686787" y="2850502"/>
            <a:ext cx="2313300" cy="769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make a map in powerbi</a:t>
            </a:r>
            <a:endParaRPr dirty="0"/>
          </a:p>
        </p:txBody>
      </p:sp>
      <p:sp>
        <p:nvSpPr>
          <p:cNvPr id="1479" name="Google Shape;1479;p41"/>
          <p:cNvSpPr/>
          <p:nvPr/>
        </p:nvSpPr>
        <p:spPr>
          <a:xfrm>
            <a:off x="1169557" y="1865720"/>
            <a:ext cx="815700" cy="534300"/>
          </a:xfrm>
          <a:prstGeom prst="roundRect">
            <a:avLst>
              <a:gd name="adj" fmla="val 5000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4739913" y="1865720"/>
            <a:ext cx="815700" cy="534300"/>
          </a:xfrm>
          <a:prstGeom prst="roundRect">
            <a:avLst>
              <a:gd name="adj" fmla="val 5000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2830587" y="2889363"/>
            <a:ext cx="815700" cy="534300"/>
          </a:xfrm>
          <a:prstGeom prst="roundRect">
            <a:avLst>
              <a:gd name="adj" fmla="val 5000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txBox="1">
            <a:spLocks noGrp="1"/>
          </p:cNvSpPr>
          <p:nvPr>
            <p:ph type="title" idx="5"/>
          </p:nvPr>
        </p:nvSpPr>
        <p:spPr>
          <a:xfrm>
            <a:off x="1169557" y="19045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484" name="Google Shape;1484;p41"/>
          <p:cNvSpPr txBox="1">
            <a:spLocks noGrp="1"/>
          </p:cNvSpPr>
          <p:nvPr>
            <p:ph type="title" idx="6"/>
          </p:nvPr>
        </p:nvSpPr>
        <p:spPr>
          <a:xfrm>
            <a:off x="2871087" y="293271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85" name="Google Shape;1485;p41"/>
          <p:cNvSpPr txBox="1">
            <a:spLocks noGrp="1"/>
          </p:cNvSpPr>
          <p:nvPr>
            <p:ph type="title" idx="7"/>
          </p:nvPr>
        </p:nvSpPr>
        <p:spPr>
          <a:xfrm>
            <a:off x="4780413" y="190457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4" name="Audio 23">
            <a:hlinkClick r:id="" action="ppaction://media"/>
            <a:extLst>
              <a:ext uri="{FF2B5EF4-FFF2-40B4-BE49-F238E27FC236}">
                <a16:creationId xmlns:a16="http://schemas.microsoft.com/office/drawing/2014/main" id="{D0D30188-0EFA-4E7F-9A6D-D179D9592B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61"/>
    </mc:Choice>
    <mc:Fallback>
      <p:transition spd="slow" advTm="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a:t>
            </a:r>
            <a:endParaRPr dirty="0"/>
          </a:p>
        </p:txBody>
      </p:sp>
      <p:sp>
        <p:nvSpPr>
          <p:cNvPr id="1507" name="Google Shape;1507;p44"/>
          <p:cNvSpPr txBox="1">
            <a:spLocks noGrp="1"/>
          </p:cNvSpPr>
          <p:nvPr>
            <p:ph type="subTitle" idx="2"/>
          </p:nvPr>
        </p:nvSpPr>
        <p:spPr>
          <a:xfrm>
            <a:off x="1271645" y="1667325"/>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W" dirty="0"/>
              <a:t>A map is a graphical representation of a region, usually displaying geographical elements like landmarks, roads and cities</a:t>
            </a:r>
          </a:p>
          <a:p>
            <a:pPr marL="0" lvl="0" indent="0" algn="ctr" rtl="0">
              <a:spcBef>
                <a:spcPts val="0"/>
              </a:spcBef>
              <a:spcAft>
                <a:spcPts val="0"/>
              </a:spcAft>
              <a:buNone/>
            </a:pPr>
            <a:r>
              <a:rPr lang="en-ZW" dirty="0"/>
              <a:t> (Oxford University Press, 2022)</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Audio 9">
            <a:hlinkClick r:id="" action="ppaction://media"/>
            <a:extLst>
              <a:ext uri="{FF2B5EF4-FFF2-40B4-BE49-F238E27FC236}">
                <a16:creationId xmlns:a16="http://schemas.microsoft.com/office/drawing/2014/main" id="{09CA2625-ABC6-4B7A-913B-BE0DD2C427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51"/>
    </mc:Choice>
    <mc:Fallback>
      <p:transition spd="slow" advTm="1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a:t>
            </a:r>
            <a:endParaRPr dirty="0"/>
          </a:p>
        </p:txBody>
      </p:sp>
      <p:sp>
        <p:nvSpPr>
          <p:cNvPr id="1507" name="Google Shape;1507;p44"/>
          <p:cNvSpPr txBox="1">
            <a:spLocks noGrp="1"/>
          </p:cNvSpPr>
          <p:nvPr>
            <p:ph type="subTitle" idx="2"/>
          </p:nvPr>
        </p:nvSpPr>
        <p:spPr>
          <a:xfrm>
            <a:off x="1271645" y="1667325"/>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W" dirty="0"/>
              <a:t>In Data Analysis they are important because they allow analysts to visualize and understand geographical patterns and trends. This helps in making informed decisions, identifying areas of interest  and also optimizing resource allocation.</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udio 6">
            <a:hlinkClick r:id="" action="ppaction://media"/>
            <a:extLst>
              <a:ext uri="{FF2B5EF4-FFF2-40B4-BE49-F238E27FC236}">
                <a16:creationId xmlns:a16="http://schemas.microsoft.com/office/drawing/2014/main" id="{5B226968-901B-4B71-83CA-350AA40B3B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654384540"/>
      </p:ext>
    </p:extLst>
  </p:cSld>
  <p:clrMapOvr>
    <a:masterClrMapping/>
  </p:clrMapOvr>
  <mc:AlternateContent xmlns:mc="http://schemas.openxmlformats.org/markup-compatibility/2006">
    <mc:Choice xmlns:p14="http://schemas.microsoft.com/office/powerpoint/2010/main" Requires="p14">
      <p:transition spd="slow" p14:dur="2000" advTm="6976"/>
    </mc:Choice>
    <mc:Fallback>
      <p:transition spd="slow" advTm="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622028" y="1887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DEED62BC-E952-4D9B-9301-87E5F6325064}"/>
              </a:ext>
            </a:extLst>
          </p:cNvPr>
          <p:cNvSpPr>
            <a:spLocks noGrp="1"/>
          </p:cNvSpPr>
          <p:nvPr>
            <p:ph type="subTitle" idx="2"/>
          </p:nvPr>
        </p:nvSpPr>
        <p:spPr>
          <a:xfrm>
            <a:off x="1271645" y="1273629"/>
            <a:ext cx="6758874" cy="3026228"/>
          </a:xfrm>
        </p:spPr>
        <p:txBody>
          <a:bodyPr/>
          <a:lstStyle/>
          <a:p>
            <a:endParaRPr lang="en-ZW" dirty="0"/>
          </a:p>
        </p:txBody>
      </p:sp>
      <p:pic>
        <p:nvPicPr>
          <p:cNvPr id="5" name="Picture 4">
            <a:extLst>
              <a:ext uri="{FF2B5EF4-FFF2-40B4-BE49-F238E27FC236}">
                <a16:creationId xmlns:a16="http://schemas.microsoft.com/office/drawing/2014/main" id="{C7F86E86-0857-4201-98D4-292F7EF3C927}"/>
              </a:ext>
            </a:extLst>
          </p:cNvPr>
          <p:cNvPicPr>
            <a:picLocks noChangeAspect="1"/>
          </p:cNvPicPr>
          <p:nvPr/>
        </p:nvPicPr>
        <p:blipFill>
          <a:blip r:embed="rId5"/>
          <a:stretch>
            <a:fillRect/>
          </a:stretch>
        </p:blipFill>
        <p:spPr>
          <a:xfrm>
            <a:off x="1207611" y="1008422"/>
            <a:ext cx="6898346" cy="3400292"/>
          </a:xfrm>
          <a:prstGeom prst="rect">
            <a:avLst/>
          </a:prstGeom>
        </p:spPr>
      </p:pic>
      <p:pic>
        <p:nvPicPr>
          <p:cNvPr id="11" name="Audio 10">
            <a:hlinkClick r:id="" action="ppaction://media"/>
            <a:extLst>
              <a:ext uri="{FF2B5EF4-FFF2-40B4-BE49-F238E27FC236}">
                <a16:creationId xmlns:a16="http://schemas.microsoft.com/office/drawing/2014/main" id="{FB88DFE8-EFA9-479D-AF78-1C960892C7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222984415"/>
      </p:ext>
    </p:extLst>
  </p:cSld>
  <p:clrMapOvr>
    <a:masterClrMapping/>
  </p:clrMapOvr>
  <mc:AlternateContent xmlns:mc="http://schemas.openxmlformats.org/markup-compatibility/2006">
    <mc:Choice xmlns:p14="http://schemas.microsoft.com/office/powerpoint/2010/main" Requires="p14">
      <p:transition spd="slow" p14:dur="2000" advTm="5397"/>
    </mc:Choice>
    <mc:Fallback>
      <p:transition spd="slow" advTm="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udio 6">
            <a:hlinkClick r:id="" action="ppaction://media"/>
            <a:extLst>
              <a:ext uri="{FF2B5EF4-FFF2-40B4-BE49-F238E27FC236}">
                <a16:creationId xmlns:a16="http://schemas.microsoft.com/office/drawing/2014/main" id="{FE29DAC2-131A-4513-B46A-3F1538C68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926657629"/>
      </p:ext>
    </p:extLst>
  </p:cSld>
  <p:clrMapOvr>
    <a:masterClrMapping/>
  </p:clrMapOvr>
  <mc:AlternateContent xmlns:mc="http://schemas.openxmlformats.org/markup-compatibility/2006">
    <mc:Choice xmlns:p14="http://schemas.microsoft.com/office/powerpoint/2010/main" Requires="p14">
      <p:transition spd="slow" p14:dur="2000" advTm="6743"/>
    </mc:Choice>
    <mc:Fallback>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8A9FF05-CF65-4F37-8883-EAE3FE1AE5E8}"/>
              </a:ext>
            </a:extLst>
          </p:cNvPr>
          <p:cNvPicPr>
            <a:picLocks noChangeAspect="1"/>
          </p:cNvPicPr>
          <p:nvPr/>
        </p:nvPicPr>
        <p:blipFill>
          <a:blip r:embed="rId5"/>
          <a:stretch>
            <a:fillRect/>
          </a:stretch>
        </p:blipFill>
        <p:spPr>
          <a:xfrm>
            <a:off x="0" y="0"/>
            <a:ext cx="9144000" cy="51435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3" name="Ink 12">
                <a:extLst>
                  <a:ext uri="{FF2B5EF4-FFF2-40B4-BE49-F238E27FC236}">
                    <a16:creationId xmlns:a16="http://schemas.microsoft.com/office/drawing/2014/main" id="{ACF3B5F5-35A9-434F-99D4-CF659BBE6B7A}"/>
                  </a:ext>
                </a:extLst>
              </p14:cNvPr>
              <p14:cNvContentPartPr/>
              <p14:nvPr>
                <p:extLst>
                  <p:ext uri="{42D2F446-02D8-4167-A562-619A0277C38B}">
                    <p15:isNarration xmlns:p15="http://schemas.microsoft.com/office/powerpoint/2012/main" val="1"/>
                  </p:ext>
                </p:extLst>
              </p14:nvPr>
            </p14:nvContentPartPr>
            <p14:xfrm>
              <a:off x="6618600" y="1323360"/>
              <a:ext cx="657360" cy="1915200"/>
            </p14:xfrm>
          </p:contentPart>
        </mc:Choice>
        <mc:Fallback>
          <p:pic>
            <p:nvPicPr>
              <p:cNvPr id="13" name="Ink 12">
                <a:extLst>
                  <a:ext uri="{FF2B5EF4-FFF2-40B4-BE49-F238E27FC236}">
                    <a16:creationId xmlns:a16="http://schemas.microsoft.com/office/drawing/2014/main" id="{ACF3B5F5-35A9-434F-99D4-CF659BBE6B7A}"/>
                  </a:ext>
                </a:extLst>
              </p:cNvPr>
              <p:cNvPicPr>
                <a:picLocks noGrp="1" noRot="1" noChangeAspect="1" noMove="1" noResize="1" noEditPoints="1" noAdjustHandles="1" noChangeArrowheads="1" noChangeShapeType="1"/>
              </p:cNvPicPr>
              <p:nvPr/>
            </p:nvPicPr>
            <p:blipFill>
              <a:blip r:embed="rId7"/>
              <a:stretch>
                <a:fillRect/>
              </a:stretch>
            </p:blipFill>
            <p:spPr>
              <a:xfrm>
                <a:off x="6609240" y="1314000"/>
                <a:ext cx="676080" cy="1933920"/>
              </a:xfrm>
              <a:prstGeom prst="rect">
                <a:avLst/>
              </a:prstGeom>
            </p:spPr>
          </p:pic>
        </mc:Fallback>
      </mc:AlternateContent>
      <p:pic>
        <p:nvPicPr>
          <p:cNvPr id="14" name="Audio 13">
            <a:hlinkClick r:id="" action="ppaction://media"/>
            <a:extLst>
              <a:ext uri="{FF2B5EF4-FFF2-40B4-BE49-F238E27FC236}">
                <a16:creationId xmlns:a16="http://schemas.microsoft.com/office/drawing/2014/main" id="{8FA0E58B-5256-42C7-8096-A737FA2FA7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375885575"/>
      </p:ext>
    </p:extLst>
  </p:cSld>
  <p:clrMapOvr>
    <a:masterClrMapping/>
  </p:clrMapOvr>
  <mc:AlternateContent xmlns:mc="http://schemas.openxmlformats.org/markup-compatibility/2006">
    <mc:Choice xmlns:p14="http://schemas.microsoft.com/office/powerpoint/2010/main" Requires="p14">
      <p:transition spd="slow" p14:dur="2000" advTm="12595"/>
    </mc:Choice>
    <mc:Fallback>
      <p:transition spd="slow" advTm="1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67DB5E5-51D0-4815-9CB8-0B5EFCD41A71}"/>
              </a:ext>
            </a:extLst>
          </p:cNvPr>
          <p:cNvPicPr>
            <a:picLocks noChangeAspect="1"/>
          </p:cNvPicPr>
          <p:nvPr/>
        </p:nvPicPr>
        <p:blipFill>
          <a:blip r:embed="rId5"/>
          <a:stretch>
            <a:fillRect/>
          </a:stretch>
        </p:blipFill>
        <p:spPr>
          <a:xfrm>
            <a:off x="0" y="0"/>
            <a:ext cx="9144000" cy="51435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3" name="Ink 12">
                <a:extLst>
                  <a:ext uri="{FF2B5EF4-FFF2-40B4-BE49-F238E27FC236}">
                    <a16:creationId xmlns:a16="http://schemas.microsoft.com/office/drawing/2014/main" id="{55728426-99C7-46B7-8F8C-70953F3FDD1D}"/>
                  </a:ext>
                </a:extLst>
              </p14:cNvPr>
              <p14:cNvContentPartPr/>
              <p14:nvPr>
                <p:extLst>
                  <p:ext uri="{42D2F446-02D8-4167-A562-619A0277C38B}">
                    <p15:isNarration xmlns:p15="http://schemas.microsoft.com/office/powerpoint/2012/main" val="1"/>
                  </p:ext>
                </p:extLst>
              </p14:nvPr>
            </p14:nvContentPartPr>
            <p14:xfrm>
              <a:off x="3933720" y="2205720"/>
              <a:ext cx="4356360" cy="2759760"/>
            </p14:xfrm>
          </p:contentPart>
        </mc:Choice>
        <mc:Fallback>
          <p:pic>
            <p:nvPicPr>
              <p:cNvPr id="13" name="Ink 12">
                <a:extLst>
                  <a:ext uri="{FF2B5EF4-FFF2-40B4-BE49-F238E27FC236}">
                    <a16:creationId xmlns:a16="http://schemas.microsoft.com/office/drawing/2014/main" id="{55728426-99C7-46B7-8F8C-70953F3FDD1D}"/>
                  </a:ext>
                </a:extLst>
              </p:cNvPr>
              <p:cNvPicPr>
                <a:picLocks noGrp="1" noRot="1" noChangeAspect="1" noMove="1" noResize="1" noEditPoints="1" noAdjustHandles="1" noChangeArrowheads="1" noChangeShapeType="1"/>
              </p:cNvPicPr>
              <p:nvPr/>
            </p:nvPicPr>
            <p:blipFill>
              <a:blip r:embed="rId7"/>
              <a:stretch>
                <a:fillRect/>
              </a:stretch>
            </p:blipFill>
            <p:spPr>
              <a:xfrm>
                <a:off x="3924360" y="2196360"/>
                <a:ext cx="4375080" cy="2778480"/>
              </a:xfrm>
              <a:prstGeom prst="rect">
                <a:avLst/>
              </a:prstGeom>
            </p:spPr>
          </p:pic>
        </mc:Fallback>
      </mc:AlternateContent>
      <p:pic>
        <p:nvPicPr>
          <p:cNvPr id="14" name="Audio 13">
            <a:hlinkClick r:id="" action="ppaction://media"/>
            <a:extLst>
              <a:ext uri="{FF2B5EF4-FFF2-40B4-BE49-F238E27FC236}">
                <a16:creationId xmlns:a16="http://schemas.microsoft.com/office/drawing/2014/main" id="{5A28E561-EB60-4A7E-B61E-DDD87BB617E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54831113"/>
      </p:ext>
    </p:extLst>
  </p:cSld>
  <p:clrMapOvr>
    <a:masterClrMapping/>
  </p:clrMapOvr>
  <mc:AlternateContent xmlns:mc="http://schemas.openxmlformats.org/markup-compatibility/2006">
    <mc:Choice xmlns:p14="http://schemas.microsoft.com/office/powerpoint/2010/main" Requires="p14">
      <p:transition spd="slow" p14:dur="2000" advTm="12618"/>
    </mc:Choice>
    <mc:Fallback>
      <p:transition spd="slow" advTm="12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Maps in PowerBI</a:t>
            </a:r>
            <a:br>
              <a:rPr lang="en" dirty="0"/>
            </a:br>
            <a:br>
              <a:rPr lang="en" dirty="0"/>
            </a:br>
            <a:br>
              <a:rPr lang="en" dirty="0"/>
            </a:br>
            <a:br>
              <a:rPr lang="en" dirty="0"/>
            </a:br>
            <a:endParaRPr dirty="0"/>
          </a:p>
        </p:txBody>
      </p:sp>
      <p:sp>
        <p:nvSpPr>
          <p:cNvPr id="1507" name="Google Shape;1507;p44"/>
          <p:cNvSpPr txBox="1">
            <a:spLocks noGrp="1"/>
          </p:cNvSpPr>
          <p:nvPr>
            <p:ph type="subTitle" idx="2"/>
          </p:nvPr>
        </p:nvSpPr>
        <p:spPr>
          <a:xfrm>
            <a:off x="1386937" y="1710868"/>
            <a:ext cx="6370126" cy="19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a:t>
            </a:r>
          </a:p>
          <a:p>
            <a:pPr marL="0" lvl="0" indent="0" algn="ctr" rtl="0">
              <a:spcBef>
                <a:spcPts val="0"/>
              </a:spcBef>
              <a:spcAft>
                <a:spcPts val="0"/>
              </a:spcAft>
              <a:buNone/>
            </a:pPr>
            <a:r>
              <a:rPr lang="en-US" dirty="0"/>
              <a:t>Geographical Insights:</a:t>
            </a:r>
          </a:p>
          <a:p>
            <a:pPr marL="0" lvl="0" indent="0" algn="ctr" rtl="0">
              <a:spcBef>
                <a:spcPts val="0"/>
              </a:spcBef>
              <a:spcAft>
                <a:spcPts val="0"/>
              </a:spcAft>
              <a:buNone/>
            </a:pPr>
            <a:r>
              <a:rPr lang="en-US" dirty="0"/>
              <a:t>Visualize the distribution of listings on a map to identify popular neighborhoods.</a:t>
            </a:r>
            <a:endParaRPr dirty="0"/>
          </a:p>
        </p:txBody>
      </p:sp>
      <p:sp>
        <p:nvSpPr>
          <p:cNvPr id="1508" name="Google Shape;1508;p44"/>
          <p:cNvSpPr/>
          <p:nvPr/>
        </p:nvSpPr>
        <p:spPr>
          <a:xfrm flipH="1">
            <a:off x="1038044" y="3925218"/>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flipH="1">
            <a:off x="8030519" y="2092231"/>
            <a:ext cx="169567" cy="209860"/>
          </a:xfrm>
          <a:custGeom>
            <a:avLst/>
            <a:gdLst/>
            <a:ahLst/>
            <a:cxnLst/>
            <a:rect l="l" t="t" r="r" b="b"/>
            <a:pathLst>
              <a:path w="909" h="1125" extrusionOk="0">
                <a:moveTo>
                  <a:pt x="457" y="1"/>
                </a:moveTo>
                <a:lnTo>
                  <a:pt x="398" y="497"/>
                </a:lnTo>
                <a:lnTo>
                  <a:pt x="1" y="565"/>
                </a:lnTo>
                <a:lnTo>
                  <a:pt x="398" y="628"/>
                </a:lnTo>
                <a:lnTo>
                  <a:pt x="457" y="1125"/>
                </a:lnTo>
                <a:lnTo>
                  <a:pt x="515" y="628"/>
                </a:lnTo>
                <a:lnTo>
                  <a:pt x="908" y="565"/>
                </a:lnTo>
                <a:lnTo>
                  <a:pt x="515" y="497"/>
                </a:lnTo>
                <a:lnTo>
                  <a:pt x="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2009602-DAB2-4CBE-AF59-50E5C0365581}"/>
              </a:ext>
            </a:extLst>
          </p:cNvPr>
          <p:cNvPicPr>
            <a:picLocks noChangeAspect="1"/>
          </p:cNvPicPr>
          <p:nvPr/>
        </p:nvPicPr>
        <p:blipFill>
          <a:blip r:embed="rId5"/>
          <a:stretch>
            <a:fillRect/>
          </a:stretch>
        </p:blipFill>
        <p:spPr>
          <a:xfrm>
            <a:off x="0" y="0"/>
            <a:ext cx="9144000" cy="5143499"/>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0" name="Ink 9">
                <a:extLst>
                  <a:ext uri="{FF2B5EF4-FFF2-40B4-BE49-F238E27FC236}">
                    <a16:creationId xmlns:a16="http://schemas.microsoft.com/office/drawing/2014/main" id="{C1172E71-D24B-4E84-BE5B-12B7623A630A}"/>
                  </a:ext>
                </a:extLst>
              </p14:cNvPr>
              <p14:cNvContentPartPr/>
              <p14:nvPr>
                <p:extLst>
                  <p:ext uri="{42D2F446-02D8-4167-A562-619A0277C38B}">
                    <p15:isNarration xmlns:p15="http://schemas.microsoft.com/office/powerpoint/2012/main" val="1"/>
                  </p:ext>
                </p:extLst>
              </p14:nvPr>
            </p14:nvContentPartPr>
            <p14:xfrm>
              <a:off x="3201120" y="600840"/>
              <a:ext cx="5229720" cy="3942360"/>
            </p14:xfrm>
          </p:contentPart>
        </mc:Choice>
        <mc:Fallback>
          <p:pic>
            <p:nvPicPr>
              <p:cNvPr id="10" name="Ink 9">
                <a:extLst>
                  <a:ext uri="{FF2B5EF4-FFF2-40B4-BE49-F238E27FC236}">
                    <a16:creationId xmlns:a16="http://schemas.microsoft.com/office/drawing/2014/main" id="{C1172E71-D24B-4E84-BE5B-12B7623A630A}"/>
                  </a:ext>
                </a:extLst>
              </p:cNvPr>
              <p:cNvPicPr>
                <a:picLocks noGrp="1" noRot="1" noChangeAspect="1" noMove="1" noResize="1" noEditPoints="1" noAdjustHandles="1" noChangeArrowheads="1" noChangeShapeType="1"/>
              </p:cNvPicPr>
              <p:nvPr/>
            </p:nvPicPr>
            <p:blipFill>
              <a:blip r:embed="rId7"/>
              <a:stretch>
                <a:fillRect/>
              </a:stretch>
            </p:blipFill>
            <p:spPr>
              <a:xfrm>
                <a:off x="3191760" y="591480"/>
                <a:ext cx="5248440" cy="3961080"/>
              </a:xfrm>
              <a:prstGeom prst="rect">
                <a:avLst/>
              </a:prstGeom>
            </p:spPr>
          </p:pic>
        </mc:Fallback>
      </mc:AlternateContent>
      <p:pic>
        <p:nvPicPr>
          <p:cNvPr id="11" name="Audio 10">
            <a:hlinkClick r:id="" action="ppaction://media"/>
            <a:extLst>
              <a:ext uri="{FF2B5EF4-FFF2-40B4-BE49-F238E27FC236}">
                <a16:creationId xmlns:a16="http://schemas.microsoft.com/office/drawing/2014/main" id="{580F6125-6B11-41B1-BF1B-D85240F6EB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81229409"/>
      </p:ext>
    </p:extLst>
  </p:cSld>
  <p:clrMapOvr>
    <a:masterClrMapping/>
  </p:clrMapOvr>
  <mc:AlternateContent xmlns:mc="http://schemas.openxmlformats.org/markup-compatibility/2006">
    <mc:Choice xmlns:p14="http://schemas.microsoft.com/office/powerpoint/2010/main" Requires="p14">
      <p:transition spd="slow" p14:dur="2000" advTm="16078"/>
    </mc:Choice>
    <mc:Fallback>
      <p:transition spd="slow" advTm="16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College Final Year Project by Slidesgo">
  <a:themeElements>
    <a:clrScheme name="Simple Light">
      <a:dk1>
        <a:srgbClr val="073763"/>
      </a:dk1>
      <a:lt1>
        <a:srgbClr val="FFF2CC"/>
      </a:lt1>
      <a:dk2>
        <a:srgbClr val="576D92"/>
      </a:dk2>
      <a:lt2>
        <a:srgbClr val="83A59E"/>
      </a:lt2>
      <a:accent1>
        <a:srgbClr val="E87F41"/>
      </a:accent1>
      <a:accent2>
        <a:srgbClr val="FBAE4A"/>
      </a:accent2>
      <a:accent3>
        <a:srgbClr val="FFFFFF"/>
      </a:accent3>
      <a:accent4>
        <a:srgbClr val="FFFFFF"/>
      </a:accent4>
      <a:accent5>
        <a:srgbClr val="FFFFFF"/>
      </a:accent5>
      <a:accent6>
        <a:srgbClr val="FFFFFF"/>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248</Words>
  <Application>Microsoft Office PowerPoint</Application>
  <PresentationFormat>On-screen Show (16:9)</PresentationFormat>
  <Paragraphs>41</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Lexend</vt:lpstr>
      <vt:lpstr>Montserrat</vt:lpstr>
      <vt:lpstr>Anaheim</vt:lpstr>
      <vt:lpstr>Bebas Neue</vt:lpstr>
      <vt:lpstr>College Final Year Project by Slidesgo</vt:lpstr>
      <vt:lpstr>Maps in PowerBI</vt:lpstr>
      <vt:lpstr>Table of contents</vt:lpstr>
      <vt:lpstr>Maps</vt:lpstr>
      <vt:lpstr>Maps</vt:lpstr>
      <vt:lpstr>Maps in Powerbi</vt:lpstr>
      <vt:lpstr>Maps in PowerBI    </vt:lpstr>
      <vt:lpstr>Maps in PowerBI    </vt:lpstr>
      <vt:lpstr>Maps in PowerBI    </vt:lpstr>
      <vt:lpstr>Maps in PowerBI    </vt:lpstr>
      <vt:lpstr>Maps in PowerBI    </vt:lpstr>
      <vt:lpstr>Maps in PowerBI    </vt:lpstr>
      <vt:lpstr>Maps in PowerBI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Maps With PowerBI</dc:title>
  <dc:creator>DELL</dc:creator>
  <cp:lastModifiedBy>Tamusaqa Muyambiri</cp:lastModifiedBy>
  <cp:revision>11</cp:revision>
  <dcterms:modified xsi:type="dcterms:W3CDTF">2024-05-15T13:26:44Z</dcterms:modified>
</cp:coreProperties>
</file>